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heme/theme2.xml" ContentType="application/vnd.openxmlformats-officedocument.theme+xml"/>
  <Override PartName="/ppt/theme/themeOverride1.xml" ContentType="application/vnd.openxmlformats-officedocument.themeOverr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tags/tag7.xml" ContentType="application/vnd.openxmlformats-officedocument.presentationml.tags+xml"/>
  <Override PartName="/ppt/tags/tag8.xml" ContentType="application/vnd.openxmlformats-officedocument.presentationml.tags+xml"/>
  <Override PartName="/ppt/notesSlides/notesSlide2.xml" ContentType="application/vnd.openxmlformats-officedocument.presentationml.notesSlide+xml"/>
  <Override PartName="/ppt/theme/themeOverride3.xml" ContentType="application/vnd.openxmlformats-officedocument.themeOverride+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tags/tag11.xml" ContentType="application/vnd.openxmlformats-officedocument.presentationml.tags+xml"/>
  <Override PartName="/ppt/theme/themeOverride4.xml" ContentType="application/vnd.openxmlformats-officedocument.themeOverride+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7" r:id="rId2"/>
    <p:sldId id="267" r:id="rId3"/>
    <p:sldId id="259" r:id="rId4"/>
    <p:sldId id="275" r:id="rId5"/>
    <p:sldId id="268" r:id="rId6"/>
    <p:sldId id="270" r:id="rId7"/>
    <p:sldId id="276" r:id="rId8"/>
    <p:sldId id="272" r:id="rId9"/>
    <p:sldId id="273" r:id="rId10"/>
    <p:sldId id="271" r:id="rId11"/>
    <p:sldId id="269" r:id="rId12"/>
    <p:sldId id="265" r:id="rId13"/>
    <p:sldId id="266" r:id="rId14"/>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1">
          <p15:clr>
            <a:srgbClr val="A4A3A4"/>
          </p15:clr>
        </p15:guide>
        <p15:guide id="2" pos="387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8C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9" d="100"/>
          <a:sy n="119" d="100"/>
        </p:scale>
        <p:origin x="216" y="114"/>
      </p:cViewPr>
      <p:guideLst>
        <p:guide orient="horz" pos="2151"/>
        <p:guide pos="3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2020/9/13</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5023452-FC8F-4B98-AA5D-D6C57A8A4F7A}"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5023452-FC8F-4B98-AA5D-D6C57A8A4F7A}"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5023452-FC8F-4B98-AA5D-D6C57A8A4F7A}"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5023452-FC8F-4B98-AA5D-D6C57A8A4F7A}"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pic>
        <p:nvPicPr>
          <p:cNvPr id="11" name="图片 10"/>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20615" y="0"/>
            <a:ext cx="10550769" cy="6858000"/>
          </a:xfrm>
          <a:prstGeom prst="rect">
            <a:avLst/>
          </a:prstGeom>
        </p:spPr>
      </p:pic>
      <p:sp>
        <p:nvSpPr>
          <p:cNvPr id="12" name="椭圆 11"/>
          <p:cNvSpPr/>
          <p:nvPr/>
        </p:nvSpPr>
        <p:spPr>
          <a:xfrm>
            <a:off x="3812345" y="836763"/>
            <a:ext cx="5400374" cy="5400374"/>
          </a:xfrm>
          <a:prstGeom prst="ellipse">
            <a:avLst/>
          </a:prstGeom>
          <a:solidFill>
            <a:schemeClr val="bg1"/>
          </a:solidFill>
          <a:ln>
            <a:noFill/>
          </a:ln>
          <a:effectLst>
            <a:outerShdw blurRad="63500" sx="102000" sy="102000" algn="ctr" rotWithShape="0">
              <a:prstClr val="black">
                <a:alpha val="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hasCustomPrompt="1"/>
          </p:nvPr>
        </p:nvSpPr>
        <p:spPr>
          <a:xfrm>
            <a:off x="3812344" y="2777659"/>
            <a:ext cx="5400375" cy="919163"/>
          </a:xfrm>
        </p:spPr>
        <p:txBody>
          <a:bodyPr anchor="ctr" anchorCtr="0">
            <a:normAutofit/>
          </a:bodyPr>
          <a:lstStyle>
            <a:lvl1pPr algn="ctr">
              <a:defRPr sz="4000">
                <a:solidFill>
                  <a:schemeClr val="accent1"/>
                </a:solidFill>
              </a:defRPr>
            </a:lvl1pPr>
          </a:lstStyle>
          <a:p>
            <a:r>
              <a:rPr lang="zh-CN" altLang="en-US" dirty="0"/>
              <a:t>单击此处添加标题</a:t>
            </a:r>
          </a:p>
        </p:txBody>
      </p:sp>
      <p:sp>
        <p:nvSpPr>
          <p:cNvPr id="3" name="副标题 2"/>
          <p:cNvSpPr>
            <a:spLocks noGrp="1"/>
          </p:cNvSpPr>
          <p:nvPr>
            <p:ph type="subTitle" idx="1" hasCustomPrompt="1"/>
          </p:nvPr>
        </p:nvSpPr>
        <p:spPr>
          <a:xfrm>
            <a:off x="4779776" y="4332701"/>
            <a:ext cx="3465512" cy="436562"/>
          </a:xfrm>
        </p:spPr>
        <p:txBody>
          <a:bodyPr>
            <a:normAutofit/>
          </a:bodyPr>
          <a:lstStyle>
            <a:lvl1pPr marL="0" indent="0" algn="ctr">
              <a:buNone/>
              <a:defRPr sz="18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单击以编辑副标题</a:t>
            </a:r>
          </a:p>
        </p:txBody>
      </p:sp>
      <p:sp>
        <p:nvSpPr>
          <p:cNvPr id="4" name="日期占位符 3"/>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2005A46-C347-4887-B042-1BD5BAF4BE0E}" type="slidenum">
              <a:rPr lang="zh-CN" altLang="en-US" smtClean="0"/>
              <a:t>‹#›</a:t>
            </a:fld>
            <a:endParaRPr lang="zh-CN" altLang="en-US"/>
          </a:p>
        </p:txBody>
      </p:sp>
      <p:grpSp>
        <p:nvGrpSpPr>
          <p:cNvPr id="61" name="组合 60"/>
          <p:cNvGrpSpPr/>
          <p:nvPr/>
        </p:nvGrpSpPr>
        <p:grpSpPr>
          <a:xfrm>
            <a:off x="4775807" y="2246994"/>
            <a:ext cx="3473450" cy="425451"/>
            <a:chOff x="4500563" y="1898650"/>
            <a:chExt cx="3473450" cy="425451"/>
          </a:xfrm>
          <a:solidFill>
            <a:schemeClr val="accent1"/>
          </a:solidFill>
        </p:grpSpPr>
        <p:sp>
          <p:nvSpPr>
            <p:cNvPr id="62" name="Oval 5"/>
            <p:cNvSpPr>
              <a:spLocks noChangeArrowheads="1"/>
            </p:cNvSpPr>
            <p:nvPr/>
          </p:nvSpPr>
          <p:spPr bwMode="auto">
            <a:xfrm>
              <a:off x="6192838" y="2190750"/>
              <a:ext cx="65088" cy="666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3" name="Oval 6"/>
            <p:cNvSpPr>
              <a:spLocks noChangeArrowheads="1"/>
            </p:cNvSpPr>
            <p:nvPr/>
          </p:nvSpPr>
          <p:spPr bwMode="auto">
            <a:xfrm>
              <a:off x="6200776" y="2278063"/>
              <a:ext cx="49213" cy="46038"/>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4" name="Oval 7"/>
            <p:cNvSpPr>
              <a:spLocks noChangeArrowheads="1"/>
            </p:cNvSpPr>
            <p:nvPr/>
          </p:nvSpPr>
          <p:spPr bwMode="auto">
            <a:xfrm>
              <a:off x="6200776" y="2120900"/>
              <a:ext cx="49213" cy="4762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5" name="Oval 8"/>
            <p:cNvSpPr>
              <a:spLocks noChangeArrowheads="1"/>
            </p:cNvSpPr>
            <p:nvPr/>
          </p:nvSpPr>
          <p:spPr bwMode="auto">
            <a:xfrm>
              <a:off x="6203951" y="2062163"/>
              <a:ext cx="42863" cy="42863"/>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6" name="Freeform 9"/>
            <p:cNvSpPr/>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7" name="Freeform 10"/>
            <p:cNvSpPr/>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8" name="Freeform 11"/>
            <p:cNvSpPr/>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69" name="Freeform 12"/>
            <p:cNvSpPr/>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70" name="Freeform 13"/>
            <p:cNvSpPr/>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71" name="Freeform 14"/>
            <p:cNvSpPr/>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2" name="Freeform 15"/>
            <p:cNvSpPr/>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3" name="Freeform 16"/>
            <p:cNvSpPr/>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4" name="Freeform 17"/>
            <p:cNvSpPr/>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5" name="Line 18"/>
            <p:cNvSpPr>
              <a:spLocks noChangeShapeType="1"/>
            </p:cNvSpPr>
            <p:nvPr/>
          </p:nvSpPr>
          <p:spPr bwMode="auto">
            <a:xfrm>
              <a:off x="6867526" y="2174875"/>
              <a:ext cx="1062038"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76" name="Oval 19"/>
            <p:cNvSpPr>
              <a:spLocks noChangeArrowheads="1"/>
            </p:cNvSpPr>
            <p:nvPr/>
          </p:nvSpPr>
          <p:spPr bwMode="auto">
            <a:xfrm>
              <a:off x="7885113" y="2128838"/>
              <a:ext cx="88900"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7" name="Line 20"/>
            <p:cNvSpPr>
              <a:spLocks noChangeShapeType="1"/>
            </p:cNvSpPr>
            <p:nvPr/>
          </p:nvSpPr>
          <p:spPr bwMode="auto">
            <a:xfrm flipH="1">
              <a:off x="4543426" y="2174875"/>
              <a:ext cx="1060450"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78" name="Oval 21"/>
            <p:cNvSpPr>
              <a:spLocks noChangeArrowheads="1"/>
            </p:cNvSpPr>
            <p:nvPr/>
          </p:nvSpPr>
          <p:spPr bwMode="auto">
            <a:xfrm>
              <a:off x="4500563" y="2128838"/>
              <a:ext cx="90488"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79" name="Freeform 22"/>
            <p:cNvSpPr/>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80" name="Freeform 23"/>
            <p:cNvSpPr/>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81" name="Freeform 24"/>
            <p:cNvSpPr/>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82" name="Freeform 25"/>
            <p:cNvSpPr/>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83" name="Freeform 26"/>
            <p:cNvSpPr/>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84" name="Freeform 27"/>
            <p:cNvSpPr/>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grpSp>
      <p:grpSp>
        <p:nvGrpSpPr>
          <p:cNvPr id="85" name="组合 84"/>
          <p:cNvGrpSpPr/>
          <p:nvPr/>
        </p:nvGrpSpPr>
        <p:grpSpPr>
          <a:xfrm flipV="1">
            <a:off x="4775807" y="3802036"/>
            <a:ext cx="3473450" cy="425451"/>
            <a:chOff x="4500563" y="1898650"/>
            <a:chExt cx="3473450" cy="425451"/>
          </a:xfrm>
          <a:solidFill>
            <a:schemeClr val="accent1"/>
          </a:solidFill>
        </p:grpSpPr>
        <p:sp>
          <p:nvSpPr>
            <p:cNvPr id="86" name="Oval 5"/>
            <p:cNvSpPr>
              <a:spLocks noChangeArrowheads="1"/>
            </p:cNvSpPr>
            <p:nvPr/>
          </p:nvSpPr>
          <p:spPr bwMode="auto">
            <a:xfrm>
              <a:off x="6192838" y="2190750"/>
              <a:ext cx="65088" cy="666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87" name="Oval 6"/>
            <p:cNvSpPr>
              <a:spLocks noChangeArrowheads="1"/>
            </p:cNvSpPr>
            <p:nvPr/>
          </p:nvSpPr>
          <p:spPr bwMode="auto">
            <a:xfrm>
              <a:off x="6200776" y="2278063"/>
              <a:ext cx="49213" cy="46038"/>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88" name="Oval 7"/>
            <p:cNvSpPr>
              <a:spLocks noChangeArrowheads="1"/>
            </p:cNvSpPr>
            <p:nvPr/>
          </p:nvSpPr>
          <p:spPr bwMode="auto">
            <a:xfrm>
              <a:off x="6200776" y="2120900"/>
              <a:ext cx="49213" cy="4762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89" name="Oval 8"/>
            <p:cNvSpPr>
              <a:spLocks noChangeArrowheads="1"/>
            </p:cNvSpPr>
            <p:nvPr/>
          </p:nvSpPr>
          <p:spPr bwMode="auto">
            <a:xfrm>
              <a:off x="6203951" y="2062163"/>
              <a:ext cx="42863" cy="42863"/>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0" name="Freeform 9"/>
            <p:cNvSpPr/>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1" name="Freeform 10"/>
            <p:cNvSpPr/>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2" name="Freeform 11"/>
            <p:cNvSpPr/>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3" name="Freeform 12"/>
            <p:cNvSpPr/>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94" name="Freeform 13"/>
            <p:cNvSpPr/>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95" name="Freeform 14"/>
            <p:cNvSpPr/>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6" name="Freeform 15"/>
            <p:cNvSpPr/>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7" name="Freeform 16"/>
            <p:cNvSpPr/>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8" name="Freeform 17"/>
            <p:cNvSpPr/>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9" name="Line 18"/>
            <p:cNvSpPr>
              <a:spLocks noChangeShapeType="1"/>
            </p:cNvSpPr>
            <p:nvPr/>
          </p:nvSpPr>
          <p:spPr bwMode="auto">
            <a:xfrm>
              <a:off x="6867526" y="2174875"/>
              <a:ext cx="1062038"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100" name="Oval 19"/>
            <p:cNvSpPr>
              <a:spLocks noChangeArrowheads="1"/>
            </p:cNvSpPr>
            <p:nvPr/>
          </p:nvSpPr>
          <p:spPr bwMode="auto">
            <a:xfrm>
              <a:off x="7885113" y="2128838"/>
              <a:ext cx="88900"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01" name="Line 20"/>
            <p:cNvSpPr>
              <a:spLocks noChangeShapeType="1"/>
            </p:cNvSpPr>
            <p:nvPr/>
          </p:nvSpPr>
          <p:spPr bwMode="auto">
            <a:xfrm flipH="1">
              <a:off x="4543426" y="2174875"/>
              <a:ext cx="1060450"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102" name="Oval 21"/>
            <p:cNvSpPr>
              <a:spLocks noChangeArrowheads="1"/>
            </p:cNvSpPr>
            <p:nvPr/>
          </p:nvSpPr>
          <p:spPr bwMode="auto">
            <a:xfrm>
              <a:off x="4500563" y="2128838"/>
              <a:ext cx="90488"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03" name="Freeform 22"/>
            <p:cNvSpPr/>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104" name="Freeform 23"/>
            <p:cNvSpPr/>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105" name="Freeform 24"/>
            <p:cNvSpPr/>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106" name="Freeform 25"/>
            <p:cNvSpPr/>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107" name="Freeform 26"/>
            <p:cNvSpPr/>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08" name="Freeform 27"/>
            <p:cNvSpPr/>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2005A46-C347-4887-B042-1BD5BAF4BE0E}" type="slidenum">
              <a:rPr lang="zh-CN" altLang="en-US" smtClean="0"/>
              <a:t>‹#›</a:t>
            </a:fld>
            <a:endParaRPr lang="zh-CN" altLang="en-US"/>
          </a:p>
        </p:txBody>
      </p:sp>
      <p:sp>
        <p:nvSpPr>
          <p:cNvPr id="7" name="内容占位符 6"/>
          <p:cNvSpPr>
            <a:spLocks noGrp="1"/>
          </p:cNvSpPr>
          <p:nvPr>
            <p:ph sz="quarter" idx="13"/>
          </p:nvPr>
        </p:nvSpPr>
        <p:spPr>
          <a:xfrm>
            <a:off x="838200" y="394855"/>
            <a:ext cx="10515600" cy="5683683"/>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pic>
        <p:nvPicPr>
          <p:cNvPr id="9" name="图片 8"/>
          <p:cNvPicPr>
            <a:picLocks noChangeAspect="1"/>
          </p:cNvPicPr>
          <p:nvPr/>
        </p:nvPicPr>
        <p:blipFill>
          <a:blip r:embed="rId3" cstate="screen">
            <a:extLst>
              <a:ext uri="{28A0092B-C50C-407E-A947-70E740481C1C}">
                <a14:useLocalDpi xmlns:a14="http://schemas.microsoft.com/office/drawing/2010/main" val="0"/>
              </a:ext>
            </a:extLst>
          </a:blip>
          <a:srcRect/>
          <a:stretch>
            <a:fillRect/>
          </a:stretch>
        </p:blipFill>
        <p:spPr>
          <a:xfrm rot="1126549">
            <a:off x="-1226188" y="678793"/>
            <a:ext cx="4254104" cy="6858000"/>
          </a:xfrm>
          <a:custGeom>
            <a:avLst/>
            <a:gdLst>
              <a:gd name="connsiteX0" fmla="*/ 0 w 4254104"/>
              <a:gd name="connsiteY0" fmla="*/ 0 h 6858000"/>
              <a:gd name="connsiteX1" fmla="*/ 4254104 w 4254104"/>
              <a:gd name="connsiteY1" fmla="*/ 0 h 6858000"/>
              <a:gd name="connsiteX2" fmla="*/ 4254104 w 4254104"/>
              <a:gd name="connsiteY2" fmla="*/ 6858000 h 6858000"/>
              <a:gd name="connsiteX3" fmla="*/ 2331424 w 425410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54104" h="6858000">
                <a:moveTo>
                  <a:pt x="0" y="0"/>
                </a:moveTo>
                <a:lnTo>
                  <a:pt x="4254104" y="0"/>
                </a:lnTo>
                <a:lnTo>
                  <a:pt x="4254104" y="6858000"/>
                </a:lnTo>
                <a:lnTo>
                  <a:pt x="2331424" y="6858000"/>
                </a:lnTo>
                <a:close/>
              </a:path>
            </a:pathLst>
          </a:custGeom>
        </p:spPr>
      </p:pic>
      <p:sp>
        <p:nvSpPr>
          <p:cNvPr id="2" name="标题 1"/>
          <p:cNvSpPr>
            <a:spLocks noGrp="1"/>
          </p:cNvSpPr>
          <p:nvPr>
            <p:ph type="title"/>
          </p:nvPr>
        </p:nvSpPr>
        <p:spPr>
          <a:xfrm>
            <a:off x="3352800" y="2379053"/>
            <a:ext cx="8839200" cy="1018467"/>
          </a:xfrm>
        </p:spPr>
        <p:txBody>
          <a:bodyPr anchor="b">
            <a:normAutofit/>
          </a:bodyPr>
          <a:lstStyle>
            <a:lvl1pPr>
              <a:defRPr sz="5400">
                <a:solidFill>
                  <a:schemeClr val="accent1"/>
                </a:solidFill>
              </a:defRPr>
            </a:lvl1pPr>
          </a:lstStyle>
          <a:p>
            <a:r>
              <a:rPr lang="zh-CN" altLang="en-US"/>
              <a:t>单击此处编辑母版标题样式</a:t>
            </a:r>
          </a:p>
        </p:txBody>
      </p:sp>
      <p:sp>
        <p:nvSpPr>
          <p:cNvPr id="3" name="文本占位符 2"/>
          <p:cNvSpPr>
            <a:spLocks noGrp="1"/>
          </p:cNvSpPr>
          <p:nvPr>
            <p:ph type="body" idx="1" hasCustomPrompt="1"/>
          </p:nvPr>
        </p:nvSpPr>
        <p:spPr>
          <a:xfrm>
            <a:off x="3352800" y="3424509"/>
            <a:ext cx="8839200" cy="552788"/>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编辑文本</a:t>
            </a:r>
          </a:p>
        </p:txBody>
      </p:sp>
      <p:sp>
        <p:nvSpPr>
          <p:cNvPr id="4" name="日期占位符 3"/>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199" y="205274"/>
            <a:ext cx="10515601" cy="969037"/>
          </a:xfrm>
        </p:spPr>
        <p:txBody>
          <a:bodyPr/>
          <a:lstStyle/>
          <a:p>
            <a:r>
              <a:rPr lang="zh-CN" altLang="en-US" dirty="0"/>
              <a:t>单击此处编辑母版标题样式</a:t>
            </a:r>
          </a:p>
        </p:txBody>
      </p:sp>
      <p:sp>
        <p:nvSpPr>
          <p:cNvPr id="3" name="内容占位符 2"/>
          <p:cNvSpPr>
            <a:spLocks noGrp="1"/>
          </p:cNvSpPr>
          <p:nvPr>
            <p:ph sz="half" idx="1" hasCustomPrompt="1"/>
          </p:nvPr>
        </p:nvSpPr>
        <p:spPr>
          <a:xfrm>
            <a:off x="838200" y="1353698"/>
            <a:ext cx="5181600" cy="4823265"/>
          </a:xfrm>
        </p:spPr>
        <p:txBody>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hasCustomPrompt="1"/>
          </p:nvPr>
        </p:nvSpPr>
        <p:spPr>
          <a:xfrm>
            <a:off x="6172200" y="1353699"/>
            <a:ext cx="5181600" cy="4823264"/>
          </a:xfrm>
        </p:spPr>
        <p:txBody>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8200" y="205200"/>
            <a:ext cx="10515600" cy="968400"/>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编辑文本</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编辑文本</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仅标题">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129200" y="2588137"/>
            <a:ext cx="3931200" cy="1252800"/>
          </a:xfrm>
        </p:spPr>
        <p:txBody>
          <a:bodyPr>
            <a:noAutofit/>
          </a:bodyPr>
          <a:lstStyle>
            <a:lvl1pPr>
              <a:defRPr sz="7200"/>
            </a:lvl1pPr>
          </a:lstStyle>
          <a:p>
            <a:r>
              <a:rPr lang="zh-CN" altLang="en-US" dirty="0"/>
              <a:t>编辑标题</a:t>
            </a:r>
          </a:p>
        </p:txBody>
      </p:sp>
      <p:sp>
        <p:nvSpPr>
          <p:cNvPr id="3" name="日期占位符 2"/>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2005A46-C347-4887-B042-1BD5BAF4BE0E}" type="slidenum">
              <a:rPr lang="zh-CN" altLang="en-US" smtClean="0"/>
              <a:t>‹#›</a:t>
            </a:fld>
            <a:endParaRPr lang="zh-CN" altLang="en-US"/>
          </a:p>
        </p:txBody>
      </p:sp>
      <p:grpSp>
        <p:nvGrpSpPr>
          <p:cNvPr id="6" name="组合 5"/>
          <p:cNvGrpSpPr/>
          <p:nvPr/>
        </p:nvGrpSpPr>
        <p:grpSpPr>
          <a:xfrm>
            <a:off x="4358075" y="2246994"/>
            <a:ext cx="3473450" cy="425451"/>
            <a:chOff x="4500563" y="1898650"/>
            <a:chExt cx="3473450" cy="425451"/>
          </a:xfrm>
          <a:solidFill>
            <a:schemeClr val="accent1"/>
          </a:solidFill>
        </p:grpSpPr>
        <p:sp>
          <p:nvSpPr>
            <p:cNvPr id="7" name="Oval 5"/>
            <p:cNvSpPr>
              <a:spLocks noChangeArrowheads="1"/>
            </p:cNvSpPr>
            <p:nvPr/>
          </p:nvSpPr>
          <p:spPr bwMode="auto">
            <a:xfrm>
              <a:off x="6192838" y="2190750"/>
              <a:ext cx="65088" cy="666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8" name="Oval 6"/>
            <p:cNvSpPr>
              <a:spLocks noChangeArrowheads="1"/>
            </p:cNvSpPr>
            <p:nvPr/>
          </p:nvSpPr>
          <p:spPr bwMode="auto">
            <a:xfrm>
              <a:off x="6200776" y="2278063"/>
              <a:ext cx="49213" cy="46038"/>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9" name="Oval 7"/>
            <p:cNvSpPr>
              <a:spLocks noChangeArrowheads="1"/>
            </p:cNvSpPr>
            <p:nvPr/>
          </p:nvSpPr>
          <p:spPr bwMode="auto">
            <a:xfrm>
              <a:off x="6200776" y="2120900"/>
              <a:ext cx="49213" cy="4762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0" name="Oval 8"/>
            <p:cNvSpPr>
              <a:spLocks noChangeArrowheads="1"/>
            </p:cNvSpPr>
            <p:nvPr/>
          </p:nvSpPr>
          <p:spPr bwMode="auto">
            <a:xfrm>
              <a:off x="6203951" y="2062163"/>
              <a:ext cx="42863" cy="42863"/>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1" name="Freeform 9"/>
            <p:cNvSpPr/>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2" name="Freeform 10"/>
            <p:cNvSpPr/>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3" name="Freeform 11"/>
            <p:cNvSpPr/>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4" name="Freeform 12"/>
            <p:cNvSpPr/>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15" name="Freeform 13"/>
            <p:cNvSpPr/>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16" name="Freeform 14"/>
            <p:cNvSpPr/>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7" name="Freeform 15"/>
            <p:cNvSpPr/>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8" name="Freeform 16"/>
            <p:cNvSpPr/>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19" name="Freeform 17"/>
            <p:cNvSpPr/>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20" name="Line 18"/>
            <p:cNvSpPr>
              <a:spLocks noChangeShapeType="1"/>
            </p:cNvSpPr>
            <p:nvPr/>
          </p:nvSpPr>
          <p:spPr bwMode="auto">
            <a:xfrm>
              <a:off x="6867526" y="2174875"/>
              <a:ext cx="1062038"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21" name="Oval 19"/>
            <p:cNvSpPr>
              <a:spLocks noChangeArrowheads="1"/>
            </p:cNvSpPr>
            <p:nvPr/>
          </p:nvSpPr>
          <p:spPr bwMode="auto">
            <a:xfrm>
              <a:off x="7885113" y="2128838"/>
              <a:ext cx="88900"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22" name="Line 20"/>
            <p:cNvSpPr>
              <a:spLocks noChangeShapeType="1"/>
            </p:cNvSpPr>
            <p:nvPr/>
          </p:nvSpPr>
          <p:spPr bwMode="auto">
            <a:xfrm flipH="1">
              <a:off x="4543426" y="2174875"/>
              <a:ext cx="1060450"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23" name="Oval 21"/>
            <p:cNvSpPr>
              <a:spLocks noChangeArrowheads="1"/>
            </p:cNvSpPr>
            <p:nvPr/>
          </p:nvSpPr>
          <p:spPr bwMode="auto">
            <a:xfrm>
              <a:off x="4500563" y="2128838"/>
              <a:ext cx="90488"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24" name="Freeform 22"/>
            <p:cNvSpPr/>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25" name="Freeform 23"/>
            <p:cNvSpPr/>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26" name="Freeform 24"/>
            <p:cNvSpPr/>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27" name="Freeform 25"/>
            <p:cNvSpPr/>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28" name="Freeform 26"/>
            <p:cNvSpPr/>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29" name="Freeform 27"/>
            <p:cNvSpPr/>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grpSp>
      <p:grpSp>
        <p:nvGrpSpPr>
          <p:cNvPr id="30" name="组合 29"/>
          <p:cNvGrpSpPr/>
          <p:nvPr/>
        </p:nvGrpSpPr>
        <p:grpSpPr>
          <a:xfrm flipV="1">
            <a:off x="4358075" y="3756629"/>
            <a:ext cx="3473450" cy="425451"/>
            <a:chOff x="4500563" y="1898650"/>
            <a:chExt cx="3473450" cy="425451"/>
          </a:xfrm>
          <a:solidFill>
            <a:schemeClr val="accent1"/>
          </a:solidFill>
        </p:grpSpPr>
        <p:sp>
          <p:nvSpPr>
            <p:cNvPr id="31" name="Oval 5"/>
            <p:cNvSpPr>
              <a:spLocks noChangeArrowheads="1"/>
            </p:cNvSpPr>
            <p:nvPr/>
          </p:nvSpPr>
          <p:spPr bwMode="auto">
            <a:xfrm>
              <a:off x="6192838" y="2190750"/>
              <a:ext cx="65088" cy="666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2" name="Oval 6"/>
            <p:cNvSpPr>
              <a:spLocks noChangeArrowheads="1"/>
            </p:cNvSpPr>
            <p:nvPr/>
          </p:nvSpPr>
          <p:spPr bwMode="auto">
            <a:xfrm>
              <a:off x="6200776" y="2278063"/>
              <a:ext cx="49213" cy="46038"/>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3" name="Oval 7"/>
            <p:cNvSpPr>
              <a:spLocks noChangeArrowheads="1"/>
            </p:cNvSpPr>
            <p:nvPr/>
          </p:nvSpPr>
          <p:spPr bwMode="auto">
            <a:xfrm>
              <a:off x="6200776" y="2120900"/>
              <a:ext cx="49213" cy="4762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4" name="Oval 8"/>
            <p:cNvSpPr>
              <a:spLocks noChangeArrowheads="1"/>
            </p:cNvSpPr>
            <p:nvPr/>
          </p:nvSpPr>
          <p:spPr bwMode="auto">
            <a:xfrm>
              <a:off x="6203951" y="2062163"/>
              <a:ext cx="42863" cy="42863"/>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5" name="Freeform 9"/>
            <p:cNvSpPr/>
            <p:nvPr/>
          </p:nvSpPr>
          <p:spPr bwMode="auto">
            <a:xfrm>
              <a:off x="5945188" y="2001838"/>
              <a:ext cx="23813" cy="20638"/>
            </a:xfrm>
            <a:custGeom>
              <a:avLst/>
              <a:gdLst>
                <a:gd name="T0" fmla="*/ 2 w 8"/>
                <a:gd name="T1" fmla="*/ 6 h 7"/>
                <a:gd name="T2" fmla="*/ 7 w 8"/>
                <a:gd name="T3" fmla="*/ 6 h 7"/>
                <a:gd name="T4" fmla="*/ 6 w 8"/>
                <a:gd name="T5" fmla="*/ 1 h 7"/>
                <a:gd name="T6" fmla="*/ 2 w 8"/>
                <a:gd name="T7" fmla="*/ 1 h 7"/>
                <a:gd name="T8" fmla="*/ 2 w 8"/>
                <a:gd name="T9" fmla="*/ 6 h 7"/>
              </a:gdLst>
              <a:ahLst/>
              <a:cxnLst>
                <a:cxn ang="0">
                  <a:pos x="T0" y="T1"/>
                </a:cxn>
                <a:cxn ang="0">
                  <a:pos x="T2" y="T3"/>
                </a:cxn>
                <a:cxn ang="0">
                  <a:pos x="T4" y="T5"/>
                </a:cxn>
                <a:cxn ang="0">
                  <a:pos x="T6" y="T7"/>
                </a:cxn>
                <a:cxn ang="0">
                  <a:pos x="T8" y="T9"/>
                </a:cxn>
              </a:cxnLst>
              <a:rect l="0" t="0" r="r" b="b"/>
              <a:pathLst>
                <a:path w="8" h="7">
                  <a:moveTo>
                    <a:pt x="2" y="6"/>
                  </a:moveTo>
                  <a:cubicBezTo>
                    <a:pt x="3" y="7"/>
                    <a:pt x="5" y="7"/>
                    <a:pt x="7" y="6"/>
                  </a:cubicBezTo>
                  <a:cubicBezTo>
                    <a:pt x="8" y="4"/>
                    <a:pt x="8" y="2"/>
                    <a:pt x="6" y="1"/>
                  </a:cubicBezTo>
                  <a:cubicBezTo>
                    <a:pt x="5" y="0"/>
                    <a:pt x="3" y="0"/>
                    <a:pt x="2" y="1"/>
                  </a:cubicBezTo>
                  <a:cubicBezTo>
                    <a:pt x="0" y="3"/>
                    <a:pt x="1" y="5"/>
                    <a:pt x="2"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6" name="Freeform 10"/>
            <p:cNvSpPr/>
            <p:nvPr/>
          </p:nvSpPr>
          <p:spPr bwMode="auto">
            <a:xfrm>
              <a:off x="5983288" y="1968500"/>
              <a:ext cx="30163" cy="30163"/>
            </a:xfrm>
            <a:custGeom>
              <a:avLst/>
              <a:gdLst>
                <a:gd name="T0" fmla="*/ 2 w 10"/>
                <a:gd name="T1" fmla="*/ 8 h 10"/>
                <a:gd name="T2" fmla="*/ 8 w 10"/>
                <a:gd name="T3" fmla="*/ 8 h 10"/>
                <a:gd name="T4" fmla="*/ 8 w 10"/>
                <a:gd name="T5" fmla="*/ 1 h 10"/>
                <a:gd name="T6" fmla="*/ 2 w 10"/>
                <a:gd name="T7" fmla="*/ 2 h 10"/>
                <a:gd name="T8" fmla="*/ 2 w 10"/>
                <a:gd name="T9" fmla="*/ 8 h 10"/>
              </a:gdLst>
              <a:ahLst/>
              <a:cxnLst>
                <a:cxn ang="0">
                  <a:pos x="T0" y="T1"/>
                </a:cxn>
                <a:cxn ang="0">
                  <a:pos x="T2" y="T3"/>
                </a:cxn>
                <a:cxn ang="0">
                  <a:pos x="T4" y="T5"/>
                </a:cxn>
                <a:cxn ang="0">
                  <a:pos x="T6" y="T7"/>
                </a:cxn>
                <a:cxn ang="0">
                  <a:pos x="T8" y="T9"/>
                </a:cxn>
              </a:cxnLst>
              <a:rect l="0" t="0" r="r" b="b"/>
              <a:pathLst>
                <a:path w="10" h="10">
                  <a:moveTo>
                    <a:pt x="2" y="8"/>
                  </a:moveTo>
                  <a:cubicBezTo>
                    <a:pt x="4" y="10"/>
                    <a:pt x="7" y="10"/>
                    <a:pt x="8" y="8"/>
                  </a:cubicBezTo>
                  <a:cubicBezTo>
                    <a:pt x="10" y="6"/>
                    <a:pt x="10" y="3"/>
                    <a:pt x="8" y="1"/>
                  </a:cubicBezTo>
                  <a:cubicBezTo>
                    <a:pt x="6" y="0"/>
                    <a:pt x="3" y="0"/>
                    <a:pt x="2" y="2"/>
                  </a:cubicBezTo>
                  <a:cubicBezTo>
                    <a:pt x="0" y="3"/>
                    <a:pt x="0" y="6"/>
                    <a:pt x="2"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7" name="Freeform 11"/>
            <p:cNvSpPr/>
            <p:nvPr/>
          </p:nvSpPr>
          <p:spPr bwMode="auto">
            <a:xfrm>
              <a:off x="6030913" y="1938338"/>
              <a:ext cx="42863" cy="39688"/>
            </a:xfrm>
            <a:custGeom>
              <a:avLst/>
              <a:gdLst>
                <a:gd name="T0" fmla="*/ 3 w 14"/>
                <a:gd name="T1" fmla="*/ 11 h 13"/>
                <a:gd name="T2" fmla="*/ 11 w 14"/>
                <a:gd name="T3" fmla="*/ 10 h 13"/>
                <a:gd name="T4" fmla="*/ 11 w 14"/>
                <a:gd name="T5" fmla="*/ 2 h 13"/>
                <a:gd name="T6" fmla="*/ 3 w 14"/>
                <a:gd name="T7" fmla="*/ 2 h 13"/>
                <a:gd name="T8" fmla="*/ 3 w 14"/>
                <a:gd name="T9" fmla="*/ 11 h 13"/>
              </a:gdLst>
              <a:ahLst/>
              <a:cxnLst>
                <a:cxn ang="0">
                  <a:pos x="T0" y="T1"/>
                </a:cxn>
                <a:cxn ang="0">
                  <a:pos x="T2" y="T3"/>
                </a:cxn>
                <a:cxn ang="0">
                  <a:pos x="T4" y="T5"/>
                </a:cxn>
                <a:cxn ang="0">
                  <a:pos x="T6" y="T7"/>
                </a:cxn>
                <a:cxn ang="0">
                  <a:pos x="T8" y="T9"/>
                </a:cxn>
              </a:cxnLst>
              <a:rect l="0" t="0" r="r" b="b"/>
              <a:pathLst>
                <a:path w="14" h="13">
                  <a:moveTo>
                    <a:pt x="3" y="11"/>
                  </a:moveTo>
                  <a:cubicBezTo>
                    <a:pt x="6" y="13"/>
                    <a:pt x="9" y="13"/>
                    <a:pt x="11" y="10"/>
                  </a:cubicBezTo>
                  <a:cubicBezTo>
                    <a:pt x="14" y="8"/>
                    <a:pt x="13" y="4"/>
                    <a:pt x="11" y="2"/>
                  </a:cubicBezTo>
                  <a:cubicBezTo>
                    <a:pt x="8" y="0"/>
                    <a:pt x="5" y="0"/>
                    <a:pt x="3" y="2"/>
                  </a:cubicBezTo>
                  <a:cubicBezTo>
                    <a:pt x="0" y="5"/>
                    <a:pt x="1" y="9"/>
                    <a:pt x="3"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38" name="Freeform 12"/>
            <p:cNvSpPr/>
            <p:nvPr/>
          </p:nvSpPr>
          <p:spPr bwMode="auto">
            <a:xfrm>
              <a:off x="6264276" y="1901825"/>
              <a:ext cx="107950" cy="173038"/>
            </a:xfrm>
            <a:custGeom>
              <a:avLst/>
              <a:gdLst>
                <a:gd name="T0" fmla="*/ 0 w 36"/>
                <a:gd name="T1" fmla="*/ 57 h 57"/>
                <a:gd name="T2" fmla="*/ 13 w 36"/>
                <a:gd name="T3" fmla="*/ 24 h 57"/>
                <a:gd name="T4" fmla="*/ 32 w 36"/>
                <a:gd name="T5" fmla="*/ 14 h 57"/>
                <a:gd name="T6" fmla="*/ 0 w 36"/>
                <a:gd name="T7" fmla="*/ 57 h 57"/>
              </a:gdLst>
              <a:ahLst/>
              <a:cxnLst>
                <a:cxn ang="0">
                  <a:pos x="T0" y="T1"/>
                </a:cxn>
                <a:cxn ang="0">
                  <a:pos x="T2" y="T3"/>
                </a:cxn>
                <a:cxn ang="0">
                  <a:pos x="T4" y="T5"/>
                </a:cxn>
                <a:cxn ang="0">
                  <a:pos x="T6" y="T7"/>
                </a:cxn>
              </a:cxnLst>
              <a:rect l="0" t="0" r="r" b="b"/>
              <a:pathLst>
                <a:path w="36" h="57">
                  <a:moveTo>
                    <a:pt x="0" y="57"/>
                  </a:moveTo>
                  <a:cubicBezTo>
                    <a:pt x="0" y="57"/>
                    <a:pt x="12" y="37"/>
                    <a:pt x="13" y="24"/>
                  </a:cubicBezTo>
                  <a:cubicBezTo>
                    <a:pt x="14" y="11"/>
                    <a:pt x="27" y="0"/>
                    <a:pt x="32" y="14"/>
                  </a:cubicBezTo>
                  <a:cubicBezTo>
                    <a:pt x="36" y="26"/>
                    <a:pt x="5" y="52"/>
                    <a:pt x="0"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39" name="Freeform 13"/>
            <p:cNvSpPr/>
            <p:nvPr/>
          </p:nvSpPr>
          <p:spPr bwMode="auto">
            <a:xfrm>
              <a:off x="6088063" y="1901825"/>
              <a:ext cx="104775" cy="173038"/>
            </a:xfrm>
            <a:custGeom>
              <a:avLst/>
              <a:gdLst>
                <a:gd name="T0" fmla="*/ 35 w 35"/>
                <a:gd name="T1" fmla="*/ 57 h 57"/>
                <a:gd name="T2" fmla="*/ 22 w 35"/>
                <a:gd name="T3" fmla="*/ 24 h 57"/>
                <a:gd name="T4" fmla="*/ 4 w 35"/>
                <a:gd name="T5" fmla="*/ 14 h 57"/>
                <a:gd name="T6" fmla="*/ 35 w 35"/>
                <a:gd name="T7" fmla="*/ 57 h 57"/>
              </a:gdLst>
              <a:ahLst/>
              <a:cxnLst>
                <a:cxn ang="0">
                  <a:pos x="T0" y="T1"/>
                </a:cxn>
                <a:cxn ang="0">
                  <a:pos x="T2" y="T3"/>
                </a:cxn>
                <a:cxn ang="0">
                  <a:pos x="T4" y="T5"/>
                </a:cxn>
                <a:cxn ang="0">
                  <a:pos x="T6" y="T7"/>
                </a:cxn>
              </a:cxnLst>
              <a:rect l="0" t="0" r="r" b="b"/>
              <a:pathLst>
                <a:path w="35" h="57">
                  <a:moveTo>
                    <a:pt x="35" y="57"/>
                  </a:moveTo>
                  <a:cubicBezTo>
                    <a:pt x="35" y="57"/>
                    <a:pt x="24" y="37"/>
                    <a:pt x="22" y="24"/>
                  </a:cubicBezTo>
                  <a:cubicBezTo>
                    <a:pt x="21" y="11"/>
                    <a:pt x="8" y="0"/>
                    <a:pt x="4" y="14"/>
                  </a:cubicBezTo>
                  <a:cubicBezTo>
                    <a:pt x="0" y="26"/>
                    <a:pt x="31" y="52"/>
                    <a:pt x="35" y="57"/>
                  </a:cubicBezTo>
                  <a:close/>
                </a:path>
              </a:pathLst>
            </a:custGeom>
            <a:grpFill/>
            <a:ln>
              <a:noFill/>
            </a:ln>
          </p:spPr>
          <p:txBody>
            <a:bodyPr vert="horz" wrap="square" lIns="90000" tIns="46800" rIns="90000" bIns="46800" numCol="1" anchor="ctr" anchorCtr="0" compatLnSpc="1">
              <a:normAutofit fontScale="32500" lnSpcReduction="20000"/>
            </a:bodyPr>
            <a:lstStyle/>
            <a:p>
              <a:endParaRPr lang="zh-CN" altLang="en-US"/>
            </a:p>
          </p:txBody>
        </p:sp>
        <p:sp>
          <p:nvSpPr>
            <p:cNvPr id="40" name="Freeform 14"/>
            <p:cNvSpPr/>
            <p:nvPr/>
          </p:nvSpPr>
          <p:spPr bwMode="auto">
            <a:xfrm>
              <a:off x="6494463" y="2001838"/>
              <a:ext cx="23813" cy="20638"/>
            </a:xfrm>
            <a:custGeom>
              <a:avLst/>
              <a:gdLst>
                <a:gd name="T0" fmla="*/ 6 w 8"/>
                <a:gd name="T1" fmla="*/ 6 h 7"/>
                <a:gd name="T2" fmla="*/ 1 w 8"/>
                <a:gd name="T3" fmla="*/ 6 h 7"/>
                <a:gd name="T4" fmla="*/ 2 w 8"/>
                <a:gd name="T5" fmla="*/ 1 h 7"/>
                <a:gd name="T6" fmla="*/ 6 w 8"/>
                <a:gd name="T7" fmla="*/ 1 h 7"/>
                <a:gd name="T8" fmla="*/ 6 w 8"/>
                <a:gd name="T9" fmla="*/ 6 h 7"/>
              </a:gdLst>
              <a:ahLst/>
              <a:cxnLst>
                <a:cxn ang="0">
                  <a:pos x="T0" y="T1"/>
                </a:cxn>
                <a:cxn ang="0">
                  <a:pos x="T2" y="T3"/>
                </a:cxn>
                <a:cxn ang="0">
                  <a:pos x="T4" y="T5"/>
                </a:cxn>
                <a:cxn ang="0">
                  <a:pos x="T6" y="T7"/>
                </a:cxn>
                <a:cxn ang="0">
                  <a:pos x="T8" y="T9"/>
                </a:cxn>
              </a:cxnLst>
              <a:rect l="0" t="0" r="r" b="b"/>
              <a:pathLst>
                <a:path w="8" h="7">
                  <a:moveTo>
                    <a:pt x="6" y="6"/>
                  </a:moveTo>
                  <a:cubicBezTo>
                    <a:pt x="5" y="7"/>
                    <a:pt x="3" y="7"/>
                    <a:pt x="1" y="6"/>
                  </a:cubicBezTo>
                  <a:cubicBezTo>
                    <a:pt x="0" y="4"/>
                    <a:pt x="0" y="2"/>
                    <a:pt x="2" y="1"/>
                  </a:cubicBezTo>
                  <a:cubicBezTo>
                    <a:pt x="3" y="0"/>
                    <a:pt x="5" y="0"/>
                    <a:pt x="6" y="1"/>
                  </a:cubicBezTo>
                  <a:cubicBezTo>
                    <a:pt x="8" y="3"/>
                    <a:pt x="7" y="5"/>
                    <a:pt x="6" y="6"/>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1" name="Freeform 15"/>
            <p:cNvSpPr/>
            <p:nvPr/>
          </p:nvSpPr>
          <p:spPr bwMode="auto">
            <a:xfrm>
              <a:off x="6450013" y="1968500"/>
              <a:ext cx="30163" cy="30163"/>
            </a:xfrm>
            <a:custGeom>
              <a:avLst/>
              <a:gdLst>
                <a:gd name="T0" fmla="*/ 8 w 10"/>
                <a:gd name="T1" fmla="*/ 8 h 10"/>
                <a:gd name="T2" fmla="*/ 1 w 10"/>
                <a:gd name="T3" fmla="*/ 8 h 10"/>
                <a:gd name="T4" fmla="*/ 2 w 10"/>
                <a:gd name="T5" fmla="*/ 1 h 10"/>
                <a:gd name="T6" fmla="*/ 8 w 10"/>
                <a:gd name="T7" fmla="*/ 2 h 10"/>
                <a:gd name="T8" fmla="*/ 8 w 10"/>
                <a:gd name="T9" fmla="*/ 8 h 10"/>
              </a:gdLst>
              <a:ahLst/>
              <a:cxnLst>
                <a:cxn ang="0">
                  <a:pos x="T0" y="T1"/>
                </a:cxn>
                <a:cxn ang="0">
                  <a:pos x="T2" y="T3"/>
                </a:cxn>
                <a:cxn ang="0">
                  <a:pos x="T4" y="T5"/>
                </a:cxn>
                <a:cxn ang="0">
                  <a:pos x="T6" y="T7"/>
                </a:cxn>
                <a:cxn ang="0">
                  <a:pos x="T8" y="T9"/>
                </a:cxn>
              </a:cxnLst>
              <a:rect l="0" t="0" r="r" b="b"/>
              <a:pathLst>
                <a:path w="10" h="10">
                  <a:moveTo>
                    <a:pt x="8" y="8"/>
                  </a:moveTo>
                  <a:cubicBezTo>
                    <a:pt x="6" y="10"/>
                    <a:pt x="3" y="10"/>
                    <a:pt x="1" y="8"/>
                  </a:cubicBezTo>
                  <a:cubicBezTo>
                    <a:pt x="0" y="6"/>
                    <a:pt x="0" y="3"/>
                    <a:pt x="2" y="1"/>
                  </a:cubicBezTo>
                  <a:cubicBezTo>
                    <a:pt x="4" y="0"/>
                    <a:pt x="6" y="0"/>
                    <a:pt x="8" y="2"/>
                  </a:cubicBezTo>
                  <a:cubicBezTo>
                    <a:pt x="10" y="3"/>
                    <a:pt x="10" y="6"/>
                    <a:pt x="8" y="8"/>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2" name="Freeform 16"/>
            <p:cNvSpPr/>
            <p:nvPr/>
          </p:nvSpPr>
          <p:spPr bwMode="auto">
            <a:xfrm>
              <a:off x="6389688" y="1938338"/>
              <a:ext cx="41275" cy="39688"/>
            </a:xfrm>
            <a:custGeom>
              <a:avLst/>
              <a:gdLst>
                <a:gd name="T0" fmla="*/ 11 w 14"/>
                <a:gd name="T1" fmla="*/ 11 h 13"/>
                <a:gd name="T2" fmla="*/ 2 w 14"/>
                <a:gd name="T3" fmla="*/ 10 h 13"/>
                <a:gd name="T4" fmla="*/ 3 w 14"/>
                <a:gd name="T5" fmla="*/ 2 h 13"/>
                <a:gd name="T6" fmla="*/ 11 w 14"/>
                <a:gd name="T7" fmla="*/ 2 h 13"/>
                <a:gd name="T8" fmla="*/ 11 w 14"/>
                <a:gd name="T9" fmla="*/ 11 h 13"/>
              </a:gdLst>
              <a:ahLst/>
              <a:cxnLst>
                <a:cxn ang="0">
                  <a:pos x="T0" y="T1"/>
                </a:cxn>
                <a:cxn ang="0">
                  <a:pos x="T2" y="T3"/>
                </a:cxn>
                <a:cxn ang="0">
                  <a:pos x="T4" y="T5"/>
                </a:cxn>
                <a:cxn ang="0">
                  <a:pos x="T6" y="T7"/>
                </a:cxn>
                <a:cxn ang="0">
                  <a:pos x="T8" y="T9"/>
                </a:cxn>
              </a:cxnLst>
              <a:rect l="0" t="0" r="r" b="b"/>
              <a:pathLst>
                <a:path w="14" h="13">
                  <a:moveTo>
                    <a:pt x="11" y="11"/>
                  </a:moveTo>
                  <a:cubicBezTo>
                    <a:pt x="8" y="13"/>
                    <a:pt x="5" y="13"/>
                    <a:pt x="2" y="10"/>
                  </a:cubicBezTo>
                  <a:cubicBezTo>
                    <a:pt x="0" y="8"/>
                    <a:pt x="1" y="4"/>
                    <a:pt x="3" y="2"/>
                  </a:cubicBezTo>
                  <a:cubicBezTo>
                    <a:pt x="6" y="0"/>
                    <a:pt x="9" y="0"/>
                    <a:pt x="11" y="2"/>
                  </a:cubicBezTo>
                  <a:cubicBezTo>
                    <a:pt x="14" y="5"/>
                    <a:pt x="13" y="9"/>
                    <a:pt x="11" y="11"/>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3" name="Freeform 17"/>
            <p:cNvSpPr/>
            <p:nvPr/>
          </p:nvSpPr>
          <p:spPr bwMode="auto">
            <a:xfrm>
              <a:off x="6180138" y="1898650"/>
              <a:ext cx="90488" cy="139700"/>
            </a:xfrm>
            <a:custGeom>
              <a:avLst/>
              <a:gdLst>
                <a:gd name="T0" fmla="*/ 25 w 30"/>
                <a:gd name="T1" fmla="*/ 27 h 46"/>
                <a:gd name="T2" fmla="*/ 30 w 30"/>
                <a:gd name="T3" fmla="*/ 16 h 46"/>
                <a:gd name="T4" fmla="*/ 15 w 30"/>
                <a:gd name="T5" fmla="*/ 0 h 46"/>
                <a:gd name="T6" fmla="*/ 0 w 30"/>
                <a:gd name="T7" fmla="*/ 16 h 46"/>
                <a:gd name="T8" fmla="*/ 5 w 30"/>
                <a:gd name="T9" fmla="*/ 27 h 46"/>
                <a:gd name="T10" fmla="*/ 3 w 30"/>
                <a:gd name="T11" fmla="*/ 34 h 46"/>
                <a:gd name="T12" fmla="*/ 15 w 30"/>
                <a:gd name="T13" fmla="*/ 46 h 46"/>
                <a:gd name="T14" fmla="*/ 27 w 30"/>
                <a:gd name="T15" fmla="*/ 34 h 46"/>
                <a:gd name="T16" fmla="*/ 25 w 30"/>
                <a:gd name="T17" fmla="*/ 2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46">
                  <a:moveTo>
                    <a:pt x="25" y="27"/>
                  </a:moveTo>
                  <a:cubicBezTo>
                    <a:pt x="28" y="24"/>
                    <a:pt x="30" y="20"/>
                    <a:pt x="30" y="16"/>
                  </a:cubicBezTo>
                  <a:cubicBezTo>
                    <a:pt x="30" y="7"/>
                    <a:pt x="23" y="0"/>
                    <a:pt x="15" y="0"/>
                  </a:cubicBezTo>
                  <a:cubicBezTo>
                    <a:pt x="7" y="0"/>
                    <a:pt x="0" y="7"/>
                    <a:pt x="0" y="16"/>
                  </a:cubicBezTo>
                  <a:cubicBezTo>
                    <a:pt x="0" y="20"/>
                    <a:pt x="2" y="24"/>
                    <a:pt x="5" y="27"/>
                  </a:cubicBezTo>
                  <a:cubicBezTo>
                    <a:pt x="4" y="29"/>
                    <a:pt x="3" y="31"/>
                    <a:pt x="3" y="34"/>
                  </a:cubicBezTo>
                  <a:cubicBezTo>
                    <a:pt x="3" y="41"/>
                    <a:pt x="8" y="46"/>
                    <a:pt x="15" y="46"/>
                  </a:cubicBezTo>
                  <a:cubicBezTo>
                    <a:pt x="22" y="46"/>
                    <a:pt x="27" y="41"/>
                    <a:pt x="27" y="34"/>
                  </a:cubicBezTo>
                  <a:cubicBezTo>
                    <a:pt x="27" y="31"/>
                    <a:pt x="26" y="29"/>
                    <a:pt x="25" y="27"/>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4" name="Line 18"/>
            <p:cNvSpPr>
              <a:spLocks noChangeShapeType="1"/>
            </p:cNvSpPr>
            <p:nvPr/>
          </p:nvSpPr>
          <p:spPr bwMode="auto">
            <a:xfrm>
              <a:off x="6867526" y="2174875"/>
              <a:ext cx="1062038"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45" name="Oval 19"/>
            <p:cNvSpPr>
              <a:spLocks noChangeArrowheads="1"/>
            </p:cNvSpPr>
            <p:nvPr/>
          </p:nvSpPr>
          <p:spPr bwMode="auto">
            <a:xfrm>
              <a:off x="7885113" y="2128838"/>
              <a:ext cx="88900"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6" name="Line 20"/>
            <p:cNvSpPr>
              <a:spLocks noChangeShapeType="1"/>
            </p:cNvSpPr>
            <p:nvPr/>
          </p:nvSpPr>
          <p:spPr bwMode="auto">
            <a:xfrm flipH="1">
              <a:off x="4543426" y="2174875"/>
              <a:ext cx="1060450" cy="0"/>
            </a:xfrm>
            <a:prstGeom prst="line">
              <a:avLst/>
            </a:prstGeom>
            <a:grpFill/>
            <a:ln w="12700" cap="flat">
              <a:solidFill>
                <a:srgbClr val="7684D4"/>
              </a:solidFill>
              <a:prstDash val="solid"/>
              <a:miter lim="800000"/>
            </a:ln>
          </p:spPr>
          <p:txBody>
            <a:bodyPr vert="horz" wrap="square" lIns="90000" tIns="46800" rIns="90000" bIns="46800" numCol="1" anchor="ctr" anchorCtr="0" compatLnSpc="1">
              <a:normAutofit fontScale="25000" lnSpcReduction="20000"/>
            </a:bodyPr>
            <a:lstStyle/>
            <a:p>
              <a:endParaRPr lang="zh-CN" altLang="en-US"/>
            </a:p>
          </p:txBody>
        </p:sp>
        <p:sp>
          <p:nvSpPr>
            <p:cNvPr id="47" name="Oval 21"/>
            <p:cNvSpPr>
              <a:spLocks noChangeArrowheads="1"/>
            </p:cNvSpPr>
            <p:nvPr/>
          </p:nvSpPr>
          <p:spPr bwMode="auto">
            <a:xfrm>
              <a:off x="4500563" y="2128838"/>
              <a:ext cx="90488" cy="92075"/>
            </a:xfrm>
            <a:prstGeom prst="ellipse">
              <a:avLst/>
            </a:pr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48" name="Freeform 22"/>
            <p:cNvSpPr/>
            <p:nvPr/>
          </p:nvSpPr>
          <p:spPr bwMode="auto">
            <a:xfrm>
              <a:off x="5953126" y="2062163"/>
              <a:ext cx="247650" cy="234950"/>
            </a:xfrm>
            <a:custGeom>
              <a:avLst/>
              <a:gdLst>
                <a:gd name="T0" fmla="*/ 61 w 83"/>
                <a:gd name="T1" fmla="*/ 69 h 77"/>
                <a:gd name="T2" fmla="*/ 46 w 83"/>
                <a:gd name="T3" fmla="*/ 53 h 77"/>
                <a:gd name="T4" fmla="*/ 47 w 83"/>
                <a:gd name="T5" fmla="*/ 45 h 77"/>
                <a:gd name="T6" fmla="*/ 35 w 83"/>
                <a:gd name="T7" fmla="*/ 50 h 77"/>
                <a:gd name="T8" fmla="*/ 52 w 83"/>
                <a:gd name="T9" fmla="*/ 69 h 77"/>
                <a:gd name="T10" fmla="*/ 21 w 83"/>
                <a:gd name="T11" fmla="*/ 54 h 77"/>
                <a:gd name="T12" fmla="*/ 20 w 83"/>
                <a:gd name="T13" fmla="*/ 19 h 77"/>
                <a:gd name="T14" fmla="*/ 34 w 83"/>
                <a:gd name="T15" fmla="*/ 19 h 77"/>
                <a:gd name="T16" fmla="*/ 24 w 83"/>
                <a:gd name="T17" fmla="*/ 1 h 77"/>
                <a:gd name="T18" fmla="*/ 8 w 83"/>
                <a:gd name="T19" fmla="*/ 44 h 77"/>
                <a:gd name="T20" fmla="*/ 26 w 83"/>
                <a:gd name="T21" fmla="*/ 67 h 77"/>
                <a:gd name="T22" fmla="*/ 83 w 83"/>
                <a:gd name="T23" fmla="*/ 58 h 77"/>
                <a:gd name="T24" fmla="*/ 61 w 83"/>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7">
                  <a:moveTo>
                    <a:pt x="61" y="69"/>
                  </a:moveTo>
                  <a:cubicBezTo>
                    <a:pt x="47" y="68"/>
                    <a:pt x="46" y="53"/>
                    <a:pt x="46" y="53"/>
                  </a:cubicBezTo>
                  <a:cubicBezTo>
                    <a:pt x="46" y="53"/>
                    <a:pt x="49" y="49"/>
                    <a:pt x="47" y="45"/>
                  </a:cubicBezTo>
                  <a:cubicBezTo>
                    <a:pt x="44" y="41"/>
                    <a:pt x="36" y="41"/>
                    <a:pt x="35" y="50"/>
                  </a:cubicBezTo>
                  <a:cubicBezTo>
                    <a:pt x="34" y="59"/>
                    <a:pt x="43" y="67"/>
                    <a:pt x="52" y="69"/>
                  </a:cubicBezTo>
                  <a:cubicBezTo>
                    <a:pt x="52" y="69"/>
                    <a:pt x="32" y="70"/>
                    <a:pt x="21" y="54"/>
                  </a:cubicBezTo>
                  <a:cubicBezTo>
                    <a:pt x="10" y="38"/>
                    <a:pt x="20" y="19"/>
                    <a:pt x="20" y="19"/>
                  </a:cubicBezTo>
                  <a:cubicBezTo>
                    <a:pt x="20" y="19"/>
                    <a:pt x="26" y="26"/>
                    <a:pt x="34" y="19"/>
                  </a:cubicBezTo>
                  <a:cubicBezTo>
                    <a:pt x="42" y="13"/>
                    <a:pt x="36" y="0"/>
                    <a:pt x="24" y="1"/>
                  </a:cubicBezTo>
                  <a:cubicBezTo>
                    <a:pt x="13" y="2"/>
                    <a:pt x="0" y="16"/>
                    <a:pt x="8" y="44"/>
                  </a:cubicBezTo>
                  <a:cubicBezTo>
                    <a:pt x="10" y="54"/>
                    <a:pt x="17" y="62"/>
                    <a:pt x="26" y="67"/>
                  </a:cubicBezTo>
                  <a:cubicBezTo>
                    <a:pt x="45" y="77"/>
                    <a:pt x="74" y="76"/>
                    <a:pt x="83" y="58"/>
                  </a:cubicBezTo>
                  <a:cubicBezTo>
                    <a:pt x="83" y="58"/>
                    <a:pt x="75" y="69"/>
                    <a:pt x="6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49" name="Freeform 23"/>
            <p:cNvSpPr/>
            <p:nvPr/>
          </p:nvSpPr>
          <p:spPr bwMode="auto">
            <a:xfrm>
              <a:off x="5735638" y="2022475"/>
              <a:ext cx="304800" cy="280988"/>
            </a:xfrm>
            <a:custGeom>
              <a:avLst/>
              <a:gdLst>
                <a:gd name="T0" fmla="*/ 50 w 102"/>
                <a:gd name="T1" fmla="*/ 69 h 92"/>
                <a:gd name="T2" fmla="*/ 26 w 102"/>
                <a:gd name="T3" fmla="*/ 46 h 92"/>
                <a:gd name="T4" fmla="*/ 35 w 102"/>
                <a:gd name="T5" fmla="*/ 33 h 92"/>
                <a:gd name="T6" fmla="*/ 46 w 102"/>
                <a:gd name="T7" fmla="*/ 25 h 92"/>
                <a:gd name="T8" fmla="*/ 24 w 102"/>
                <a:gd name="T9" fmla="*/ 29 h 92"/>
                <a:gd name="T10" fmla="*/ 25 w 102"/>
                <a:gd name="T11" fmla="*/ 56 h 92"/>
                <a:gd name="T12" fmla="*/ 33 w 102"/>
                <a:gd name="T13" fmla="*/ 10 h 92"/>
                <a:gd name="T14" fmla="*/ 58 w 102"/>
                <a:gd name="T15" fmla="*/ 22 h 92"/>
                <a:gd name="T16" fmla="*/ 49 w 102"/>
                <a:gd name="T17" fmla="*/ 35 h 92"/>
                <a:gd name="T18" fmla="*/ 57 w 102"/>
                <a:gd name="T19" fmla="*/ 12 h 92"/>
                <a:gd name="T20" fmla="*/ 19 w 102"/>
                <a:gd name="T21" fmla="*/ 10 h 92"/>
                <a:gd name="T22" fmla="*/ 14 w 102"/>
                <a:gd name="T23" fmla="*/ 65 h 92"/>
                <a:gd name="T24" fmla="*/ 61 w 102"/>
                <a:gd name="T25" fmla="*/ 79 h 92"/>
                <a:gd name="T26" fmla="*/ 91 w 102"/>
                <a:gd name="T27" fmla="*/ 75 h 92"/>
                <a:gd name="T28" fmla="*/ 87 w 102"/>
                <a:gd name="T29" fmla="*/ 90 h 92"/>
                <a:gd name="T30" fmla="*/ 78 w 102"/>
                <a:gd name="T31" fmla="*/ 82 h 92"/>
                <a:gd name="T32" fmla="*/ 88 w 102"/>
                <a:gd name="T33" fmla="*/ 92 h 92"/>
                <a:gd name="T34" fmla="*/ 95 w 102"/>
                <a:gd name="T35" fmla="*/ 74 h 92"/>
                <a:gd name="T36" fmla="*/ 50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0" y="69"/>
                  </a:moveTo>
                  <a:cubicBezTo>
                    <a:pt x="34" y="70"/>
                    <a:pt x="26" y="58"/>
                    <a:pt x="26" y="46"/>
                  </a:cubicBezTo>
                  <a:cubicBezTo>
                    <a:pt x="26" y="35"/>
                    <a:pt x="35" y="33"/>
                    <a:pt x="35" y="33"/>
                  </a:cubicBezTo>
                  <a:cubicBezTo>
                    <a:pt x="41" y="36"/>
                    <a:pt x="47" y="32"/>
                    <a:pt x="46" y="25"/>
                  </a:cubicBezTo>
                  <a:cubicBezTo>
                    <a:pt x="44" y="18"/>
                    <a:pt x="30" y="18"/>
                    <a:pt x="24" y="29"/>
                  </a:cubicBezTo>
                  <a:cubicBezTo>
                    <a:pt x="18" y="40"/>
                    <a:pt x="25" y="56"/>
                    <a:pt x="25" y="56"/>
                  </a:cubicBezTo>
                  <a:cubicBezTo>
                    <a:pt x="12" y="36"/>
                    <a:pt x="19" y="16"/>
                    <a:pt x="33" y="10"/>
                  </a:cubicBezTo>
                  <a:cubicBezTo>
                    <a:pt x="45" y="5"/>
                    <a:pt x="58" y="10"/>
                    <a:pt x="58" y="22"/>
                  </a:cubicBezTo>
                  <a:cubicBezTo>
                    <a:pt x="59" y="34"/>
                    <a:pt x="49" y="35"/>
                    <a:pt x="49" y="35"/>
                  </a:cubicBezTo>
                  <a:cubicBezTo>
                    <a:pt x="58" y="37"/>
                    <a:pt x="65" y="21"/>
                    <a:pt x="57" y="12"/>
                  </a:cubicBezTo>
                  <a:cubicBezTo>
                    <a:pt x="49" y="2"/>
                    <a:pt x="33" y="0"/>
                    <a:pt x="19" y="10"/>
                  </a:cubicBezTo>
                  <a:cubicBezTo>
                    <a:pt x="7" y="19"/>
                    <a:pt x="0" y="46"/>
                    <a:pt x="14" y="65"/>
                  </a:cubicBezTo>
                  <a:cubicBezTo>
                    <a:pt x="28" y="84"/>
                    <a:pt x="54" y="80"/>
                    <a:pt x="61" y="79"/>
                  </a:cubicBezTo>
                  <a:cubicBezTo>
                    <a:pt x="67" y="78"/>
                    <a:pt x="83" y="69"/>
                    <a:pt x="91" y="75"/>
                  </a:cubicBezTo>
                  <a:cubicBezTo>
                    <a:pt x="98" y="81"/>
                    <a:pt x="93" y="89"/>
                    <a:pt x="87" y="90"/>
                  </a:cubicBezTo>
                  <a:cubicBezTo>
                    <a:pt x="80" y="90"/>
                    <a:pt x="78" y="82"/>
                    <a:pt x="78" y="82"/>
                  </a:cubicBezTo>
                  <a:cubicBezTo>
                    <a:pt x="77" y="87"/>
                    <a:pt x="81" y="91"/>
                    <a:pt x="88" y="92"/>
                  </a:cubicBezTo>
                  <a:cubicBezTo>
                    <a:pt x="95" y="92"/>
                    <a:pt x="102" y="83"/>
                    <a:pt x="95" y="74"/>
                  </a:cubicBezTo>
                  <a:cubicBezTo>
                    <a:pt x="88" y="65"/>
                    <a:pt x="67" y="68"/>
                    <a:pt x="50"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50" name="Freeform 24"/>
            <p:cNvSpPr/>
            <p:nvPr/>
          </p:nvSpPr>
          <p:spPr bwMode="auto">
            <a:xfrm>
              <a:off x="6253163" y="2062163"/>
              <a:ext cx="244475" cy="234950"/>
            </a:xfrm>
            <a:custGeom>
              <a:avLst/>
              <a:gdLst>
                <a:gd name="T0" fmla="*/ 21 w 82"/>
                <a:gd name="T1" fmla="*/ 69 h 77"/>
                <a:gd name="T2" fmla="*/ 37 w 82"/>
                <a:gd name="T3" fmla="*/ 53 h 77"/>
                <a:gd name="T4" fmla="*/ 36 w 82"/>
                <a:gd name="T5" fmla="*/ 45 h 77"/>
                <a:gd name="T6" fmla="*/ 47 w 82"/>
                <a:gd name="T7" fmla="*/ 50 h 77"/>
                <a:gd name="T8" fmla="*/ 30 w 82"/>
                <a:gd name="T9" fmla="*/ 69 h 77"/>
                <a:gd name="T10" fmla="*/ 61 w 82"/>
                <a:gd name="T11" fmla="*/ 54 h 77"/>
                <a:gd name="T12" fmla="*/ 63 w 82"/>
                <a:gd name="T13" fmla="*/ 19 h 77"/>
                <a:gd name="T14" fmla="*/ 48 w 82"/>
                <a:gd name="T15" fmla="*/ 19 h 77"/>
                <a:gd name="T16" fmla="*/ 58 w 82"/>
                <a:gd name="T17" fmla="*/ 1 h 77"/>
                <a:gd name="T18" fmla="*/ 75 w 82"/>
                <a:gd name="T19" fmla="*/ 44 h 77"/>
                <a:gd name="T20" fmla="*/ 56 w 82"/>
                <a:gd name="T21" fmla="*/ 67 h 77"/>
                <a:gd name="T22" fmla="*/ 0 w 82"/>
                <a:gd name="T23" fmla="*/ 58 h 77"/>
                <a:gd name="T24" fmla="*/ 21 w 82"/>
                <a:gd name="T25"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2" h="77">
                  <a:moveTo>
                    <a:pt x="21" y="69"/>
                  </a:moveTo>
                  <a:cubicBezTo>
                    <a:pt x="35" y="68"/>
                    <a:pt x="37" y="53"/>
                    <a:pt x="37" y="53"/>
                  </a:cubicBezTo>
                  <a:cubicBezTo>
                    <a:pt x="37" y="53"/>
                    <a:pt x="33" y="49"/>
                    <a:pt x="36" y="45"/>
                  </a:cubicBezTo>
                  <a:cubicBezTo>
                    <a:pt x="38" y="41"/>
                    <a:pt x="46" y="41"/>
                    <a:pt x="47" y="50"/>
                  </a:cubicBezTo>
                  <a:cubicBezTo>
                    <a:pt x="48" y="59"/>
                    <a:pt x="39" y="67"/>
                    <a:pt x="30" y="69"/>
                  </a:cubicBezTo>
                  <a:cubicBezTo>
                    <a:pt x="30" y="69"/>
                    <a:pt x="51" y="70"/>
                    <a:pt x="61" y="54"/>
                  </a:cubicBezTo>
                  <a:cubicBezTo>
                    <a:pt x="72" y="38"/>
                    <a:pt x="63" y="19"/>
                    <a:pt x="63" y="19"/>
                  </a:cubicBezTo>
                  <a:cubicBezTo>
                    <a:pt x="63" y="19"/>
                    <a:pt x="56" y="26"/>
                    <a:pt x="48" y="19"/>
                  </a:cubicBezTo>
                  <a:cubicBezTo>
                    <a:pt x="40" y="13"/>
                    <a:pt x="46" y="0"/>
                    <a:pt x="58" y="1"/>
                  </a:cubicBezTo>
                  <a:cubicBezTo>
                    <a:pt x="70" y="2"/>
                    <a:pt x="82" y="16"/>
                    <a:pt x="75" y="44"/>
                  </a:cubicBezTo>
                  <a:cubicBezTo>
                    <a:pt x="72" y="54"/>
                    <a:pt x="65" y="62"/>
                    <a:pt x="56" y="67"/>
                  </a:cubicBezTo>
                  <a:cubicBezTo>
                    <a:pt x="37" y="77"/>
                    <a:pt x="8" y="76"/>
                    <a:pt x="0" y="58"/>
                  </a:cubicBezTo>
                  <a:cubicBezTo>
                    <a:pt x="0" y="58"/>
                    <a:pt x="7" y="69"/>
                    <a:pt x="21" y="69"/>
                  </a:cubicBezTo>
                  <a:close/>
                </a:path>
              </a:pathLst>
            </a:custGeom>
            <a:grpFill/>
            <a:ln>
              <a:noFill/>
            </a:ln>
          </p:spPr>
          <p:txBody>
            <a:bodyPr vert="horz" wrap="square" lIns="90000" tIns="46800" rIns="90000" bIns="46800" numCol="1" anchor="ctr" anchorCtr="0" compatLnSpc="1">
              <a:normAutofit fontScale="60000" lnSpcReduction="20000"/>
            </a:bodyPr>
            <a:lstStyle/>
            <a:p>
              <a:endParaRPr lang="zh-CN" altLang="en-US"/>
            </a:p>
          </p:txBody>
        </p:sp>
        <p:sp>
          <p:nvSpPr>
            <p:cNvPr id="51" name="Freeform 25"/>
            <p:cNvSpPr/>
            <p:nvPr/>
          </p:nvSpPr>
          <p:spPr bwMode="auto">
            <a:xfrm>
              <a:off x="6410326" y="2022475"/>
              <a:ext cx="304800" cy="280988"/>
            </a:xfrm>
            <a:custGeom>
              <a:avLst/>
              <a:gdLst>
                <a:gd name="T0" fmla="*/ 52 w 102"/>
                <a:gd name="T1" fmla="*/ 69 h 92"/>
                <a:gd name="T2" fmla="*/ 76 w 102"/>
                <a:gd name="T3" fmla="*/ 46 h 92"/>
                <a:gd name="T4" fmla="*/ 67 w 102"/>
                <a:gd name="T5" fmla="*/ 33 h 92"/>
                <a:gd name="T6" fmla="*/ 57 w 102"/>
                <a:gd name="T7" fmla="*/ 25 h 92"/>
                <a:gd name="T8" fmla="*/ 78 w 102"/>
                <a:gd name="T9" fmla="*/ 29 h 92"/>
                <a:gd name="T10" fmla="*/ 78 w 102"/>
                <a:gd name="T11" fmla="*/ 56 h 92"/>
                <a:gd name="T12" fmla="*/ 69 w 102"/>
                <a:gd name="T13" fmla="*/ 10 h 92"/>
                <a:gd name="T14" fmla="*/ 44 w 102"/>
                <a:gd name="T15" fmla="*/ 22 h 92"/>
                <a:gd name="T16" fmla="*/ 54 w 102"/>
                <a:gd name="T17" fmla="*/ 35 h 92"/>
                <a:gd name="T18" fmla="*/ 45 w 102"/>
                <a:gd name="T19" fmla="*/ 12 h 92"/>
                <a:gd name="T20" fmla="*/ 83 w 102"/>
                <a:gd name="T21" fmla="*/ 10 h 92"/>
                <a:gd name="T22" fmla="*/ 88 w 102"/>
                <a:gd name="T23" fmla="*/ 65 h 92"/>
                <a:gd name="T24" fmla="*/ 42 w 102"/>
                <a:gd name="T25" fmla="*/ 79 h 92"/>
                <a:gd name="T26" fmla="*/ 12 w 102"/>
                <a:gd name="T27" fmla="*/ 75 h 92"/>
                <a:gd name="T28" fmla="*/ 15 w 102"/>
                <a:gd name="T29" fmla="*/ 90 h 92"/>
                <a:gd name="T30" fmla="*/ 25 w 102"/>
                <a:gd name="T31" fmla="*/ 82 h 92"/>
                <a:gd name="T32" fmla="*/ 14 w 102"/>
                <a:gd name="T33" fmla="*/ 92 h 92"/>
                <a:gd name="T34" fmla="*/ 7 w 102"/>
                <a:gd name="T35" fmla="*/ 74 h 92"/>
                <a:gd name="T36" fmla="*/ 52 w 102"/>
                <a:gd name="T37" fmla="*/ 6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2" h="92">
                  <a:moveTo>
                    <a:pt x="52" y="69"/>
                  </a:moveTo>
                  <a:cubicBezTo>
                    <a:pt x="69" y="70"/>
                    <a:pt x="77" y="58"/>
                    <a:pt x="76" y="46"/>
                  </a:cubicBezTo>
                  <a:cubicBezTo>
                    <a:pt x="76" y="35"/>
                    <a:pt x="67" y="33"/>
                    <a:pt x="67" y="33"/>
                  </a:cubicBezTo>
                  <a:cubicBezTo>
                    <a:pt x="62" y="36"/>
                    <a:pt x="55" y="32"/>
                    <a:pt x="57" y="25"/>
                  </a:cubicBezTo>
                  <a:cubicBezTo>
                    <a:pt x="58" y="18"/>
                    <a:pt x="72" y="18"/>
                    <a:pt x="78" y="29"/>
                  </a:cubicBezTo>
                  <a:cubicBezTo>
                    <a:pt x="84" y="40"/>
                    <a:pt x="78" y="56"/>
                    <a:pt x="78" y="56"/>
                  </a:cubicBezTo>
                  <a:cubicBezTo>
                    <a:pt x="91" y="36"/>
                    <a:pt x="84" y="16"/>
                    <a:pt x="69" y="10"/>
                  </a:cubicBezTo>
                  <a:cubicBezTo>
                    <a:pt x="57" y="5"/>
                    <a:pt x="44" y="10"/>
                    <a:pt x="44" y="22"/>
                  </a:cubicBezTo>
                  <a:cubicBezTo>
                    <a:pt x="44" y="34"/>
                    <a:pt x="54" y="35"/>
                    <a:pt x="54" y="35"/>
                  </a:cubicBezTo>
                  <a:cubicBezTo>
                    <a:pt x="44" y="37"/>
                    <a:pt x="37" y="21"/>
                    <a:pt x="45" y="12"/>
                  </a:cubicBezTo>
                  <a:cubicBezTo>
                    <a:pt x="53" y="2"/>
                    <a:pt x="70" y="0"/>
                    <a:pt x="83" y="10"/>
                  </a:cubicBezTo>
                  <a:cubicBezTo>
                    <a:pt x="96" y="19"/>
                    <a:pt x="102" y="46"/>
                    <a:pt x="88" y="65"/>
                  </a:cubicBezTo>
                  <a:cubicBezTo>
                    <a:pt x="74" y="84"/>
                    <a:pt x="48" y="80"/>
                    <a:pt x="42" y="79"/>
                  </a:cubicBezTo>
                  <a:cubicBezTo>
                    <a:pt x="35" y="78"/>
                    <a:pt x="19" y="69"/>
                    <a:pt x="12" y="75"/>
                  </a:cubicBezTo>
                  <a:cubicBezTo>
                    <a:pt x="4" y="81"/>
                    <a:pt x="9" y="89"/>
                    <a:pt x="15" y="90"/>
                  </a:cubicBezTo>
                  <a:cubicBezTo>
                    <a:pt x="22" y="90"/>
                    <a:pt x="25" y="82"/>
                    <a:pt x="25" y="82"/>
                  </a:cubicBezTo>
                  <a:cubicBezTo>
                    <a:pt x="25" y="87"/>
                    <a:pt x="22" y="91"/>
                    <a:pt x="14" y="92"/>
                  </a:cubicBezTo>
                  <a:cubicBezTo>
                    <a:pt x="8" y="92"/>
                    <a:pt x="0" y="83"/>
                    <a:pt x="7" y="74"/>
                  </a:cubicBezTo>
                  <a:cubicBezTo>
                    <a:pt x="15" y="65"/>
                    <a:pt x="35" y="68"/>
                    <a:pt x="52" y="69"/>
                  </a:cubicBezTo>
                  <a:close/>
                </a:path>
              </a:pathLst>
            </a:custGeom>
            <a:grpFill/>
            <a:ln>
              <a:noFill/>
            </a:ln>
          </p:spPr>
          <p:txBody>
            <a:bodyPr vert="horz" wrap="square" lIns="90000" tIns="46800" rIns="90000" bIns="46800" numCol="1" anchor="ctr" anchorCtr="0" compatLnSpc="1">
              <a:normAutofit fontScale="80000" lnSpcReduction="20000"/>
            </a:bodyPr>
            <a:lstStyle/>
            <a:p>
              <a:endParaRPr lang="zh-CN" altLang="en-US"/>
            </a:p>
          </p:txBody>
        </p:sp>
        <p:sp>
          <p:nvSpPr>
            <p:cNvPr id="52" name="Freeform 26"/>
            <p:cNvSpPr/>
            <p:nvPr/>
          </p:nvSpPr>
          <p:spPr bwMode="auto">
            <a:xfrm>
              <a:off x="5576888" y="2058988"/>
              <a:ext cx="166688" cy="152400"/>
            </a:xfrm>
            <a:custGeom>
              <a:avLst/>
              <a:gdLst>
                <a:gd name="T0" fmla="*/ 45 w 56"/>
                <a:gd name="T1" fmla="*/ 14 h 50"/>
                <a:gd name="T2" fmla="*/ 27 w 56"/>
                <a:gd name="T3" fmla="*/ 23 h 50"/>
                <a:gd name="T4" fmla="*/ 21 w 56"/>
                <a:gd name="T5" fmla="*/ 41 h 50"/>
                <a:gd name="T6" fmla="*/ 7 w 56"/>
                <a:gd name="T7" fmla="*/ 36 h 50"/>
                <a:gd name="T8" fmla="*/ 0 w 56"/>
                <a:gd name="T9" fmla="*/ 36 h 50"/>
                <a:gd name="T10" fmla="*/ 0 w 56"/>
                <a:gd name="T11" fmla="*/ 37 h 50"/>
                <a:gd name="T12" fmla="*/ 25 w 56"/>
                <a:gd name="T13" fmla="*/ 49 h 50"/>
                <a:gd name="T14" fmla="*/ 45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45" y="14"/>
                  </a:moveTo>
                  <a:cubicBezTo>
                    <a:pt x="34" y="0"/>
                    <a:pt x="21" y="17"/>
                    <a:pt x="27" y="23"/>
                  </a:cubicBezTo>
                  <a:cubicBezTo>
                    <a:pt x="34" y="29"/>
                    <a:pt x="30" y="40"/>
                    <a:pt x="21" y="41"/>
                  </a:cubicBezTo>
                  <a:cubicBezTo>
                    <a:pt x="16" y="42"/>
                    <a:pt x="11" y="40"/>
                    <a:pt x="7" y="36"/>
                  </a:cubicBezTo>
                  <a:cubicBezTo>
                    <a:pt x="0" y="36"/>
                    <a:pt x="0" y="36"/>
                    <a:pt x="0" y="36"/>
                  </a:cubicBezTo>
                  <a:cubicBezTo>
                    <a:pt x="0" y="37"/>
                    <a:pt x="0" y="37"/>
                    <a:pt x="0" y="37"/>
                  </a:cubicBezTo>
                  <a:cubicBezTo>
                    <a:pt x="5" y="45"/>
                    <a:pt x="14" y="50"/>
                    <a:pt x="25" y="49"/>
                  </a:cubicBezTo>
                  <a:cubicBezTo>
                    <a:pt x="43" y="47"/>
                    <a:pt x="56" y="29"/>
                    <a:pt x="45"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sp>
          <p:nvSpPr>
            <p:cNvPr id="53" name="Freeform 27"/>
            <p:cNvSpPr/>
            <p:nvPr/>
          </p:nvSpPr>
          <p:spPr bwMode="auto">
            <a:xfrm>
              <a:off x="6711951" y="2058988"/>
              <a:ext cx="168275" cy="152400"/>
            </a:xfrm>
            <a:custGeom>
              <a:avLst/>
              <a:gdLst>
                <a:gd name="T0" fmla="*/ 11 w 56"/>
                <a:gd name="T1" fmla="*/ 14 h 50"/>
                <a:gd name="T2" fmla="*/ 28 w 56"/>
                <a:gd name="T3" fmla="*/ 23 h 50"/>
                <a:gd name="T4" fmla="*/ 35 w 56"/>
                <a:gd name="T5" fmla="*/ 41 h 50"/>
                <a:gd name="T6" fmla="*/ 49 w 56"/>
                <a:gd name="T7" fmla="*/ 36 h 50"/>
                <a:gd name="T8" fmla="*/ 56 w 56"/>
                <a:gd name="T9" fmla="*/ 36 h 50"/>
                <a:gd name="T10" fmla="*/ 56 w 56"/>
                <a:gd name="T11" fmla="*/ 37 h 50"/>
                <a:gd name="T12" fmla="*/ 31 w 56"/>
                <a:gd name="T13" fmla="*/ 49 h 50"/>
                <a:gd name="T14" fmla="*/ 11 w 56"/>
                <a:gd name="T15" fmla="*/ 14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50">
                  <a:moveTo>
                    <a:pt x="11" y="14"/>
                  </a:moveTo>
                  <a:cubicBezTo>
                    <a:pt x="22" y="0"/>
                    <a:pt x="35" y="17"/>
                    <a:pt x="28" y="23"/>
                  </a:cubicBezTo>
                  <a:cubicBezTo>
                    <a:pt x="22" y="29"/>
                    <a:pt x="26" y="40"/>
                    <a:pt x="35" y="41"/>
                  </a:cubicBezTo>
                  <a:cubicBezTo>
                    <a:pt x="40" y="42"/>
                    <a:pt x="44" y="40"/>
                    <a:pt x="49" y="36"/>
                  </a:cubicBezTo>
                  <a:cubicBezTo>
                    <a:pt x="56" y="36"/>
                    <a:pt x="56" y="36"/>
                    <a:pt x="56" y="36"/>
                  </a:cubicBezTo>
                  <a:cubicBezTo>
                    <a:pt x="56" y="37"/>
                    <a:pt x="56" y="37"/>
                    <a:pt x="56" y="37"/>
                  </a:cubicBezTo>
                  <a:cubicBezTo>
                    <a:pt x="51" y="45"/>
                    <a:pt x="42" y="50"/>
                    <a:pt x="31" y="49"/>
                  </a:cubicBezTo>
                  <a:cubicBezTo>
                    <a:pt x="13" y="47"/>
                    <a:pt x="0" y="29"/>
                    <a:pt x="11" y="14"/>
                  </a:cubicBezTo>
                  <a:close/>
                </a:path>
              </a:pathLst>
            </a:custGeom>
            <a:grpFill/>
            <a:ln>
              <a:noFill/>
            </a:ln>
          </p:spPr>
          <p:txBody>
            <a:bodyPr vert="horz" wrap="square" lIns="90000" tIns="46800" rIns="90000" bIns="46800" numCol="1" anchor="ctr" anchorCtr="0" compatLnSpc="1">
              <a:normAutofit fontScale="25000" lnSpcReduction="20000"/>
            </a:bodyPr>
            <a:lstStyle/>
            <a:p>
              <a:endParaRPr lang="zh-CN" altLang="en-US"/>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a:blip r:embed="rId3" cstate="screen">
            <a:extLst>
              <a:ext uri="{28A0092B-C50C-407E-A947-70E740481C1C}">
                <a14:useLocalDpi xmlns:a14="http://schemas.microsoft.com/office/drawing/2010/main" val="0"/>
              </a:ext>
            </a:extLst>
          </a:blip>
          <a:srcRect/>
          <a:stretch>
            <a:fillRect/>
          </a:stretch>
        </p:blipFill>
        <p:spPr>
          <a:xfrm rot="17300739">
            <a:off x="687819" y="5142332"/>
            <a:ext cx="1680239" cy="2708697"/>
          </a:xfrm>
          <a:custGeom>
            <a:avLst/>
            <a:gdLst>
              <a:gd name="connsiteX0" fmla="*/ 0 w 4254104"/>
              <a:gd name="connsiteY0" fmla="*/ 0 h 6858000"/>
              <a:gd name="connsiteX1" fmla="*/ 4254104 w 4254104"/>
              <a:gd name="connsiteY1" fmla="*/ 0 h 6858000"/>
              <a:gd name="connsiteX2" fmla="*/ 4254104 w 4254104"/>
              <a:gd name="connsiteY2" fmla="*/ 6858000 h 6858000"/>
              <a:gd name="connsiteX3" fmla="*/ 2331424 w 425410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54104" h="6858000">
                <a:moveTo>
                  <a:pt x="0" y="0"/>
                </a:moveTo>
                <a:lnTo>
                  <a:pt x="4254104" y="0"/>
                </a:lnTo>
                <a:lnTo>
                  <a:pt x="4254104" y="6858000"/>
                </a:lnTo>
                <a:lnTo>
                  <a:pt x="2331424" y="6858000"/>
                </a:lnTo>
                <a:close/>
              </a:path>
            </a:pathLst>
          </a:custGeom>
        </p:spPr>
      </p:pic>
      <p:sp>
        <p:nvSpPr>
          <p:cNvPr id="2" name="日期占位符 1"/>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1263599"/>
            <a:ext cx="4270200" cy="1107067"/>
          </a:xfrm>
        </p:spPr>
        <p:txBody>
          <a:bodyPr anchor="t" anchorCtr="0"/>
          <a:lstStyle>
            <a:lvl1pPr>
              <a:defRPr sz="3200"/>
            </a:lvl1pPr>
          </a:lstStyle>
          <a:p>
            <a:r>
              <a:rPr lang="zh-CN" altLang="en-US" dirty="0"/>
              <a:t>单击此处编辑标题</a:t>
            </a:r>
          </a:p>
        </p:txBody>
      </p:sp>
      <p:sp>
        <p:nvSpPr>
          <p:cNvPr id="3" name="图片占位符 2"/>
          <p:cNvSpPr>
            <a:spLocks noGrp="1"/>
          </p:cNvSpPr>
          <p:nvPr>
            <p:ph type="pic" idx="1"/>
          </p:nvPr>
        </p:nvSpPr>
        <p:spPr>
          <a:xfrm>
            <a:off x="5551200" y="1263600"/>
            <a:ext cx="5511600" cy="4352400"/>
          </a:xfrm>
        </p:spPr>
        <p:txBody>
          <a:bodyPr anchor="ctr" anchorCtr="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hasCustomPrompt="1"/>
          </p:nvPr>
        </p:nvSpPr>
        <p:spPr>
          <a:xfrm>
            <a:off x="838200" y="2536750"/>
            <a:ext cx="4270200" cy="307925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编辑文本</a:t>
            </a:r>
          </a:p>
        </p:txBody>
      </p:sp>
      <p:sp>
        <p:nvSpPr>
          <p:cNvPr id="5" name="日期占位符 4"/>
          <p:cNvSpPr>
            <a:spLocks noGrp="1"/>
          </p:cNvSpPr>
          <p:nvPr>
            <p:ph type="dt" sz="half" idx="10"/>
          </p:nvPr>
        </p:nvSpPr>
        <p:spPr/>
        <p:txBody>
          <a:bodyPr/>
          <a:lstStyle/>
          <a:p>
            <a:fld id="{789AC40A-81C8-4110-B4C3-F521202630FC}" type="datetimeFigureOut">
              <a:rPr lang="zh-CN" altLang="en-US" smtClean="0"/>
              <a:t>2020/9/13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2005A46-C347-4887-B042-1BD5BAF4BE0E}"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0029370" y="365125"/>
            <a:ext cx="1324429" cy="5811838"/>
          </a:xfrm>
        </p:spPr>
        <p:txBody>
          <a:bodyPr vert="eaVert">
            <a:normAutofit/>
          </a:bodyPr>
          <a:lstStyle>
            <a:lvl1pPr>
              <a:defRPr sz="3600"/>
            </a:lvl1pPr>
          </a:lstStyle>
          <a:p>
            <a:r>
              <a:rPr lang="zh-CN" altLang="en-US" dirty="0"/>
              <a:t>单击此处编辑母版标题样式</a:t>
            </a:r>
          </a:p>
        </p:txBody>
      </p:sp>
      <p:sp>
        <p:nvSpPr>
          <p:cNvPr id="3" name="竖排文字占位符 2"/>
          <p:cNvSpPr>
            <a:spLocks noGrp="1"/>
          </p:cNvSpPr>
          <p:nvPr>
            <p:ph type="body" orient="vert" idx="1"/>
          </p:nvPr>
        </p:nvSpPr>
        <p:spPr>
          <a:xfrm>
            <a:off x="838199" y="365125"/>
            <a:ext cx="8987971" cy="5811838"/>
          </a:xfrm>
        </p:spPr>
        <p:txBody>
          <a:bodyPr vert="eaVert"/>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nvPr>
        </p:nvSpPr>
        <p:spPr/>
        <p:txBody>
          <a:bodyPr/>
          <a:lstStyle/>
          <a:p>
            <a:fld id="{9EFD9D74-47D9-4702-A33C-335B63B48DBF}" type="datetimeFigureOut">
              <a:rPr lang="zh-CN" altLang="en-US" smtClean="0"/>
              <a:t>2020/9/13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图片 12"/>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92001" cy="6857433"/>
          </a:xfrm>
          <a:prstGeom prst="rect">
            <a:avLst/>
          </a:prstGeom>
        </p:spPr>
      </p:pic>
      <p:sp>
        <p:nvSpPr>
          <p:cNvPr id="2" name="标题占位符 1"/>
          <p:cNvSpPr>
            <a:spLocks noGrp="1"/>
          </p:cNvSpPr>
          <p:nvPr>
            <p:ph type="title"/>
            <p:custDataLst>
              <p:tags r:id="rId12"/>
            </p:custDataLst>
          </p:nvPr>
        </p:nvSpPr>
        <p:spPr>
          <a:xfrm>
            <a:off x="838198" y="205200"/>
            <a:ext cx="10515600" cy="968400"/>
          </a:xfrm>
          <a:prstGeom prst="rect">
            <a:avLst/>
          </a:prstGeom>
          <a:noFill/>
        </p:spPr>
        <p:txBody>
          <a:bodyPr vert="horz" wrap="square" lIns="90000" tIns="46800" rIns="90000" bIns="46800" rtlCol="0" anchor="ctr">
            <a:normAutofit/>
          </a:bodyPr>
          <a:lstStyle/>
          <a:p>
            <a:r>
              <a:rPr lang="zh-CN" altLang="en-US" dirty="0"/>
              <a:t>单击此处编辑母版标题样式</a:t>
            </a:r>
          </a:p>
        </p:txBody>
      </p:sp>
      <p:sp>
        <p:nvSpPr>
          <p:cNvPr id="3" name="文本占位符 2"/>
          <p:cNvSpPr>
            <a:spLocks noGrp="1"/>
          </p:cNvSpPr>
          <p:nvPr>
            <p:ph type="body" idx="1"/>
            <p:custDataLst>
              <p:tags r:id="rId13"/>
            </p:custDataLst>
          </p:nvPr>
        </p:nvSpPr>
        <p:spPr>
          <a:xfrm>
            <a:off x="838200" y="1825625"/>
            <a:ext cx="10515600" cy="4351338"/>
          </a:xfrm>
          <a:prstGeom prst="rect">
            <a:avLst/>
          </a:prstGeom>
        </p:spPr>
        <p:txBody>
          <a:bodyPr vert="horz" wrap="square" lIns="90000" tIns="46800" rIns="90000" bIns="46800" rtlCol="0">
            <a:normAutofit/>
          </a:bodyPr>
          <a:lstStyle/>
          <a:p>
            <a:pPr lvl="0"/>
            <a:r>
              <a:rPr lang="zh-CN" altLang="en-US" dirty="0"/>
              <a:t>编辑文本</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wrap="square" lIns="90000" tIns="46800" rIns="90000" bIns="46800" rtlCol="0" anchor="ctr">
            <a:normAutofit/>
          </a:bodyPr>
          <a:lstStyle>
            <a:lvl1pPr algn="l">
              <a:defRPr sz="1200">
                <a:solidFill>
                  <a:schemeClr val="tx1">
                    <a:tint val="75000"/>
                  </a:schemeClr>
                </a:solidFill>
              </a:defRPr>
            </a:lvl1pPr>
          </a:lstStyle>
          <a:p>
            <a:fld id="{789AC40A-81C8-4110-B4C3-F521202630FC}" type="datetimeFigureOut">
              <a:rPr lang="zh-CN" altLang="en-US" smtClean="0"/>
              <a:t>2020/9/13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wrap="square" lIns="90000" tIns="46800" rIns="90000" bIns="4680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0000" tIns="46800" rIns="90000" bIns="46800" rtlCol="0" anchor="ctr">
            <a:normAutofit/>
          </a:bodyPr>
          <a:lstStyle>
            <a:lvl1pPr algn="r">
              <a:defRPr sz="1200">
                <a:solidFill>
                  <a:schemeClr val="tx1">
                    <a:tint val="75000"/>
                  </a:schemeClr>
                </a:solidFill>
              </a:defRPr>
            </a:lvl1pPr>
          </a:lstStyle>
          <a:p>
            <a:fld id="{02005A46-C347-4887-B042-1BD5BAF4BE0E}" type="slidenum">
              <a:rPr lang="zh-CN" altLang="en-US" smtClean="0"/>
              <a:t>‹#›</a:t>
            </a:fld>
            <a:endParaRPr lang="zh-CN" altLang="en-US"/>
          </a:p>
        </p:txBody>
      </p:sp>
      <p:sp>
        <p:nvSpPr>
          <p:cNvPr id="9" name="文本框 8"/>
          <p:cNvSpPr txBox="1"/>
          <p:nvPr/>
        </p:nvSpPr>
        <p:spPr>
          <a:xfrm>
            <a:off x="0" y="397804"/>
            <a:ext cx="617477" cy="584775"/>
          </a:xfrm>
          <a:prstGeom prst="rect">
            <a:avLst/>
          </a:prstGeom>
          <a:solidFill>
            <a:srgbClr val="7684D4"/>
          </a:solidFill>
          <a:ln>
            <a:noFill/>
          </a:ln>
        </p:spPr>
        <p:txBody>
          <a:bodyPr wrap="square" lIns="90000" tIns="46800" rIns="90000" bIns="46800" rtlCol="0">
            <a:normAutofit fontScale="92500"/>
          </a:bodyPr>
          <a:lstStyle/>
          <a:p>
            <a:r>
              <a:rPr lang="en-US" altLang="zh-CN" sz="3200" dirty="0">
                <a:solidFill>
                  <a:schemeClr val="bg1"/>
                </a:solidFill>
                <a:cs typeface="+mn-ea"/>
                <a:sym typeface="+mn-lt"/>
              </a:rPr>
              <a:t>01</a:t>
            </a:r>
            <a:endParaRPr lang="zh-CN" altLang="en-US" sz="3200" dirty="0">
              <a:solidFill>
                <a:schemeClr val="bg1"/>
              </a:solidFill>
              <a:cs typeface="+mn-ea"/>
              <a:sym typeface="+mn-lt"/>
            </a:endParaRPr>
          </a:p>
        </p:txBody>
      </p:sp>
      <p:pic>
        <p:nvPicPr>
          <p:cNvPr id="10" name="图片 9"/>
          <p:cNvPicPr>
            <a:picLocks noChangeAspect="1"/>
          </p:cNvPicPr>
          <p:nvPr/>
        </p:nvPicPr>
        <p:blipFill>
          <a:blip r:embed="rId15" cstate="screen">
            <a:extLst>
              <a:ext uri="{28A0092B-C50C-407E-A947-70E740481C1C}">
                <a14:useLocalDpi xmlns:a14="http://schemas.microsoft.com/office/drawing/2010/main" val="0"/>
              </a:ext>
            </a:extLst>
          </a:blip>
          <a:srcRect/>
          <a:stretch>
            <a:fillRect/>
          </a:stretch>
        </p:blipFill>
        <p:spPr>
          <a:xfrm rot="17300739">
            <a:off x="687819" y="5142332"/>
            <a:ext cx="1680239" cy="2708697"/>
          </a:xfrm>
          <a:custGeom>
            <a:avLst/>
            <a:gdLst>
              <a:gd name="connsiteX0" fmla="*/ 0 w 4254104"/>
              <a:gd name="connsiteY0" fmla="*/ 0 h 6858000"/>
              <a:gd name="connsiteX1" fmla="*/ 4254104 w 4254104"/>
              <a:gd name="connsiteY1" fmla="*/ 0 h 6858000"/>
              <a:gd name="connsiteX2" fmla="*/ 4254104 w 4254104"/>
              <a:gd name="connsiteY2" fmla="*/ 6858000 h 6858000"/>
              <a:gd name="connsiteX3" fmla="*/ 2331424 w 425410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254104" h="6858000">
                <a:moveTo>
                  <a:pt x="0" y="0"/>
                </a:moveTo>
                <a:lnTo>
                  <a:pt x="4254104" y="0"/>
                </a:lnTo>
                <a:lnTo>
                  <a:pt x="4254104" y="6858000"/>
                </a:lnTo>
                <a:lnTo>
                  <a:pt x="2331424" y="6858000"/>
                </a:lnTo>
                <a:close/>
              </a:path>
            </a:pathLst>
          </a:custGeom>
        </p:spPr>
      </p:pic>
      <p:sp>
        <p:nvSpPr>
          <p:cNvPr id="11" name="矩形 10"/>
          <p:cNvSpPr/>
          <p:nvPr/>
        </p:nvSpPr>
        <p:spPr>
          <a:xfrm>
            <a:off x="-22002" y="397804"/>
            <a:ext cx="639479" cy="5847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rtlCol="0" anchor="ctr">
            <a:normAutofit/>
          </a:bodyP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hemeOverride" Target="../theme/themeOverride1.xml"/><Relationship Id="rId6" Type="http://schemas.openxmlformats.org/officeDocument/2006/relationships/slideLayout" Target="../slideLayouts/slideLayout1.xml"/><Relationship Id="rId5" Type="http://schemas.openxmlformats.org/officeDocument/2006/relationships/tags" Target="../tags/tag6.xml"/><Relationship Id="rId4" Type="http://schemas.openxmlformats.org/officeDocument/2006/relationships/tags" Target="../tags/tag5.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hemeOverride" Target="../theme/themeOverride4.xml"/><Relationship Id="rId5" Type="http://schemas.openxmlformats.org/officeDocument/2006/relationships/notesSlide" Target="../notesSlides/notesSlide4.xml"/><Relationship Id="rId4"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tags" Target="../tags/tag21.xml"/><Relationship Id="rId13" Type="http://schemas.openxmlformats.org/officeDocument/2006/relationships/tags" Target="../tags/tag26.xml"/><Relationship Id="rId3" Type="http://schemas.openxmlformats.org/officeDocument/2006/relationships/tags" Target="../tags/tag16.xml"/><Relationship Id="rId7" Type="http://schemas.openxmlformats.org/officeDocument/2006/relationships/tags" Target="../tags/tag20.xml"/><Relationship Id="rId12" Type="http://schemas.openxmlformats.org/officeDocument/2006/relationships/tags" Target="../tags/tag25.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tags" Target="../tags/tag24.xml"/><Relationship Id="rId5" Type="http://schemas.openxmlformats.org/officeDocument/2006/relationships/tags" Target="../tags/tag18.xml"/><Relationship Id="rId15" Type="http://schemas.openxmlformats.org/officeDocument/2006/relationships/slideLayout" Target="../slideLayouts/slideLayout10.xml"/><Relationship Id="rId10" Type="http://schemas.openxmlformats.org/officeDocument/2006/relationships/tags" Target="../tags/tag23.xml"/><Relationship Id="rId4" Type="http://schemas.openxmlformats.org/officeDocument/2006/relationships/tags" Target="../tags/tag17.xml"/><Relationship Id="rId9" Type="http://schemas.openxmlformats.org/officeDocument/2006/relationships/tags" Target="../tags/tag22.xml"/><Relationship Id="rId14" Type="http://schemas.openxmlformats.org/officeDocument/2006/relationships/tags" Target="../tags/tag27.xml"/></Relationships>
</file>

<file path=ppt/slides/_rels/slide13.xml.rels><?xml version="1.0" encoding="UTF-8" standalone="yes"?>
<Relationships xmlns="http://schemas.openxmlformats.org/package/2006/relationships"><Relationship Id="rId8" Type="http://schemas.openxmlformats.org/officeDocument/2006/relationships/tags" Target="../tags/tag35.xml"/><Relationship Id="rId13" Type="http://schemas.openxmlformats.org/officeDocument/2006/relationships/tags" Target="../tags/tag40.xml"/><Relationship Id="rId3" Type="http://schemas.openxmlformats.org/officeDocument/2006/relationships/tags" Target="../tags/tag30.xml"/><Relationship Id="rId7" Type="http://schemas.openxmlformats.org/officeDocument/2006/relationships/tags" Target="../tags/tag34.xml"/><Relationship Id="rId12" Type="http://schemas.openxmlformats.org/officeDocument/2006/relationships/tags" Target="../tags/tag39.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tags" Target="../tags/tag38.xml"/><Relationship Id="rId5" Type="http://schemas.openxmlformats.org/officeDocument/2006/relationships/tags" Target="../tags/tag32.xml"/><Relationship Id="rId15" Type="http://schemas.openxmlformats.org/officeDocument/2006/relationships/slideLayout" Target="../slideLayouts/slideLayout10.xml"/><Relationship Id="rId10" Type="http://schemas.openxmlformats.org/officeDocument/2006/relationships/tags" Target="../tags/tag37.xml"/><Relationship Id="rId4" Type="http://schemas.openxmlformats.org/officeDocument/2006/relationships/tags" Target="../tags/tag31.xml"/><Relationship Id="rId9" Type="http://schemas.openxmlformats.org/officeDocument/2006/relationships/tags" Target="../tags/tag36.xml"/><Relationship Id="rId14" Type="http://schemas.openxmlformats.org/officeDocument/2006/relationships/tags" Target="../tags/tag41.xml"/></Relationships>
</file>

<file path=ppt/slides/_rels/slide2.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hemeOverride" Target="../theme/themeOverride2.xml"/><Relationship Id="rId5" Type="http://schemas.openxmlformats.org/officeDocument/2006/relationships/notesSlide" Target="../notesSlides/notesSlide2.xml"/><Relationship Id="rId4"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hemeOverride" Target="../theme/themeOverride3.xml"/><Relationship Id="rId5" Type="http://schemas.openxmlformats.org/officeDocument/2006/relationships/notesSlide" Target="../notesSlides/notesSlide3.xm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7"/>
          <p:cNvSpPr>
            <a:spLocks noGrp="1"/>
          </p:cNvSpPr>
          <p:nvPr>
            <p:ph type="ctrTitle"/>
            <p:custDataLst>
              <p:tags r:id="rId3"/>
            </p:custDataLst>
          </p:nvPr>
        </p:nvSpPr>
        <p:spPr>
          <a:xfrm>
            <a:off x="3812344" y="2735676"/>
            <a:ext cx="5400375" cy="919163"/>
          </a:xfrm>
        </p:spPr>
        <p:txBody>
          <a:bodyPr anchor="ctr" anchorCtr="0">
            <a:normAutofit/>
          </a:bodyPr>
          <a:lstStyle/>
          <a:p>
            <a:r>
              <a:rPr lang="en-US" altLang="zh-CN" sz="4800" dirty="0">
                <a:solidFill>
                  <a:schemeClr val="tx1">
                    <a:lumMod val="95000"/>
                    <a:lumOff val="5000"/>
                  </a:schemeClr>
                </a:solidFill>
                <a:latin typeface="华文隶书" panose="02010800040101010101" charset="-122"/>
                <a:ea typeface="华文隶书" panose="02010800040101010101" charset="-122"/>
              </a:rPr>
              <a:t>2020-2021</a:t>
            </a:r>
            <a:r>
              <a:rPr lang="zh-CN" altLang="en-US" sz="4800" dirty="0">
                <a:solidFill>
                  <a:schemeClr val="tx1">
                    <a:lumMod val="95000"/>
                    <a:lumOff val="5000"/>
                  </a:schemeClr>
                </a:solidFill>
                <a:latin typeface="华文隶书" panose="02010800040101010101" charset="-122"/>
                <a:ea typeface="华文隶书" panose="02010800040101010101" charset="-122"/>
              </a:rPr>
              <a:t>年度</a:t>
            </a:r>
          </a:p>
        </p:txBody>
      </p:sp>
      <p:sp>
        <p:nvSpPr>
          <p:cNvPr id="19" name="副标题 18"/>
          <p:cNvSpPr>
            <a:spLocks noGrp="1"/>
          </p:cNvSpPr>
          <p:nvPr>
            <p:ph type="subTitle" idx="1"/>
            <p:custDataLst>
              <p:tags r:id="rId4"/>
            </p:custDataLst>
          </p:nvPr>
        </p:nvSpPr>
        <p:spPr/>
        <p:txBody>
          <a:bodyPr>
            <a:noAutofit/>
          </a:bodyPr>
          <a:lstStyle/>
          <a:p>
            <a:r>
              <a:rPr lang="zh-CN" altLang="en-US" sz="3200" b="1" dirty="0">
                <a:solidFill>
                  <a:schemeClr val="tx1">
                    <a:lumMod val="95000"/>
                    <a:lumOff val="5000"/>
                  </a:schemeClr>
                </a:solidFill>
                <a:latin typeface="华文隶书" panose="02010800040101010101" charset="-122"/>
                <a:ea typeface="华文隶书" panose="02010800040101010101" charset="-122"/>
              </a:rPr>
              <a:t>海南英立</a:t>
            </a:r>
          </a:p>
        </p:txBody>
      </p:sp>
      <p:sp>
        <p:nvSpPr>
          <p:cNvPr id="4" name="副标题 18"/>
          <p:cNvSpPr txBox="1"/>
          <p:nvPr>
            <p:custDataLst>
              <p:tags r:id="rId5"/>
            </p:custDataLst>
          </p:nvPr>
        </p:nvSpPr>
        <p:spPr>
          <a:xfrm>
            <a:off x="4779776" y="4769263"/>
            <a:ext cx="3465512" cy="436562"/>
          </a:xfrm>
          <a:prstGeom prst="rect">
            <a:avLst/>
          </a:prstGeom>
        </p:spPr>
        <p:txBody>
          <a:bodyPr vert="horz" wrap="square" lIns="90000" tIns="46800" rIns="90000" bIns="4680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accent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accent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accent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accent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accent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sz="3200" b="1" dirty="0">
                <a:solidFill>
                  <a:schemeClr val="tx1">
                    <a:lumMod val="95000"/>
                    <a:lumOff val="5000"/>
                  </a:schemeClr>
                </a:solidFill>
                <a:latin typeface="华文隶书" panose="02010800040101010101" charset="-122"/>
                <a:ea typeface="华文隶书" panose="02010800040101010101" charset="-122"/>
              </a:rPr>
              <a:t>开班见面会</a:t>
            </a:r>
          </a:p>
        </p:txBody>
      </p:sp>
    </p:spTree>
    <p:custDataLst>
      <p:tags r:id="rId2"/>
    </p:custData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0" y="394855"/>
            <a:ext cx="5319319" cy="6542840"/>
          </a:xfrm>
        </p:spPr>
        <p:txBody>
          <a:bodyPr>
            <a:normAutofit/>
          </a:bodyPr>
          <a:lstStyle/>
          <a:p>
            <a:r>
              <a:rPr kumimoji="1" lang="en-US" altLang="zh-CN" dirty="0"/>
              <a:t>JAVA</a:t>
            </a:r>
            <a:r>
              <a:rPr kumimoji="1" lang="zh-CN" altLang="en-US" dirty="0"/>
              <a:t>安卓开发讲师</a:t>
            </a:r>
            <a:endParaRPr kumimoji="1" lang="en-US" altLang="zh-CN" dirty="0"/>
          </a:p>
          <a:p>
            <a:r>
              <a:rPr lang="zh-CN" altLang="en-US" dirty="0">
                <a:solidFill>
                  <a:srgbClr val="7E8CC1"/>
                </a:solidFill>
              </a:rPr>
              <a:t>陈达邦</a:t>
            </a:r>
          </a:p>
          <a:p>
            <a:r>
              <a:rPr lang="zh-CN" altLang="en-US" sz="2000" dirty="0">
                <a:solidFill>
                  <a:schemeClr val="tx1"/>
                </a:solidFill>
              </a:rPr>
              <a:t>毕业于东北电力大学电气工程与及其自动化专业，学士学位。拥有丰富的程序开发经验，经历过多个项目的设计、研发过程。现任</a:t>
            </a:r>
            <a:r>
              <a:rPr kumimoji="1" lang="zh-CN" altLang="en-US" sz="2000" dirty="0">
                <a:solidFill>
                  <a:schemeClr val="tx1"/>
                </a:solidFill>
                <a:sym typeface="+mn-ea"/>
              </a:rPr>
              <a:t>海南英立大数据服务有限公司</a:t>
            </a:r>
            <a:r>
              <a:rPr lang="zh-CN" altLang="en-US" sz="2000" dirty="0">
                <a:solidFill>
                  <a:schemeClr val="tx1"/>
                </a:solidFill>
              </a:rPr>
              <a:t>校企合作中心安卓开发讲师。</a:t>
            </a:r>
            <a:endParaRPr lang="en-US" altLang="zh-CN" sz="2000" dirty="0">
              <a:solidFill>
                <a:schemeClr val="tx1"/>
              </a:solidFill>
            </a:endParaRPr>
          </a:p>
          <a:p>
            <a:r>
              <a:rPr lang="zh-CN" altLang="en-US" sz="2000" dirty="0">
                <a:solidFill>
                  <a:schemeClr val="tx1"/>
                </a:solidFill>
              </a:rPr>
              <a:t>参与的项目有：在日本</a:t>
            </a:r>
            <a:r>
              <a:rPr lang="en-US" altLang="zh-CN" sz="2000" dirty="0">
                <a:solidFill>
                  <a:schemeClr val="tx1"/>
                </a:solidFill>
              </a:rPr>
              <a:t>ALT</a:t>
            </a:r>
            <a:r>
              <a:rPr lang="zh-CN" altLang="en-US" sz="2000" dirty="0">
                <a:solidFill>
                  <a:schemeClr val="tx1"/>
                </a:solidFill>
              </a:rPr>
              <a:t>株式会社参与大东建托的数据库建设、系统设计和开发，支持视觉设计以及Web开发的相关工作。</a:t>
            </a:r>
          </a:p>
        </p:txBody>
      </p:sp>
      <p:pic>
        <p:nvPicPr>
          <p:cNvPr id="5" name="图片 4" descr="微信图片_20200911161628"/>
          <p:cNvPicPr>
            <a:picLocks noChangeAspect="1"/>
          </p:cNvPicPr>
          <p:nvPr/>
        </p:nvPicPr>
        <p:blipFill>
          <a:blip r:embed="rId2"/>
          <a:stretch>
            <a:fillRect/>
          </a:stretch>
        </p:blipFill>
        <p:spPr>
          <a:xfrm>
            <a:off x="6573520" y="195580"/>
            <a:ext cx="4693285" cy="62585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3"/>
            </p:custDataLst>
          </p:nvPr>
        </p:nvSpPr>
        <p:spPr>
          <a:xfrm>
            <a:off x="4300855" y="2792095"/>
            <a:ext cx="4873625" cy="1018540"/>
          </a:xfrm>
        </p:spPr>
        <p:txBody>
          <a:bodyPr>
            <a:normAutofit/>
          </a:bodyPr>
          <a:lstStyle/>
          <a:p>
            <a:r>
              <a:rPr lang="zh-CN" altLang="en-US" dirty="0">
                <a:solidFill>
                  <a:schemeClr val="tx1">
                    <a:lumMod val="95000"/>
                    <a:lumOff val="5000"/>
                  </a:schemeClr>
                </a:solidFill>
                <a:latin typeface="华文隶书" panose="02010800040101010101" charset="-122"/>
                <a:ea typeface="华文隶书" panose="02010800040101010101" charset="-122"/>
              </a:rPr>
              <a:t>学员管理制度</a:t>
            </a:r>
          </a:p>
        </p:txBody>
      </p:sp>
    </p:spTree>
    <p:custDataLst>
      <p:tags r:id="rId2"/>
    </p:custData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1"/>
          <p:cNvSpPr/>
          <p:nvPr>
            <p:custDataLst>
              <p:tags r:id="rId2"/>
            </p:custDataLst>
          </p:nvPr>
        </p:nvSpPr>
        <p:spPr bwMode="auto">
          <a:xfrm>
            <a:off x="3136085" y="1009573"/>
            <a:ext cx="3657694" cy="2335394"/>
          </a:xfrm>
          <a:prstGeom prst="rect">
            <a:avLst/>
          </a:prstGeom>
        </p:spPr>
        <p:style>
          <a:lnRef idx="2">
            <a:schemeClr val="accent5"/>
          </a:lnRef>
          <a:fillRef idx="1">
            <a:schemeClr val="lt1"/>
          </a:fillRef>
          <a:effectRef idx="0">
            <a:schemeClr val="accent5"/>
          </a:effectRef>
          <a:fontRef idx="minor">
            <a:schemeClr val="dk1"/>
          </a:fontRef>
        </p:style>
        <p:txBody>
          <a:bodyPr wrap="square" lIns="90000" tIns="46800" rIns="90000" bIns="46800" anchor="ctr" anchorCtr="0">
            <a:normAutofit/>
          </a:bodyPr>
          <a:lstStyle/>
          <a:p>
            <a:pPr algn="ctr">
              <a:lnSpc>
                <a:spcPct val="120000"/>
              </a:lnSpc>
              <a:defRPr/>
            </a:pPr>
            <a:endParaRPr lang="ko-KR" altLang="en-US" dirty="0">
              <a:solidFill>
                <a:schemeClr val="tx2">
                  <a:lumMod val="60000"/>
                  <a:lumOff val="40000"/>
                </a:schemeClr>
              </a:solidFill>
              <a:sym typeface="+mn-lt"/>
            </a:endParaRPr>
          </a:p>
        </p:txBody>
      </p:sp>
      <p:sp>
        <p:nvSpPr>
          <p:cNvPr id="4" name="MH_SubTitle_2"/>
          <p:cNvSpPr/>
          <p:nvPr>
            <p:custDataLst>
              <p:tags r:id="rId3"/>
            </p:custDataLst>
          </p:nvPr>
        </p:nvSpPr>
        <p:spPr bwMode="auto">
          <a:xfrm>
            <a:off x="7218626" y="1009572"/>
            <a:ext cx="3657694" cy="2559159"/>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5" name="MH_SubTitle_3"/>
          <p:cNvSpPr/>
          <p:nvPr>
            <p:custDataLst>
              <p:tags r:id="rId4"/>
            </p:custDataLst>
          </p:nvPr>
        </p:nvSpPr>
        <p:spPr bwMode="auto">
          <a:xfrm>
            <a:off x="3138964" y="3726683"/>
            <a:ext cx="3655244" cy="289636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8" name="MH_Other_1"/>
          <p:cNvSpPr/>
          <p:nvPr>
            <p:custDataLst>
              <p:tags r:id="rId5"/>
            </p:custDataLst>
          </p:nvPr>
        </p:nvSpPr>
        <p:spPr>
          <a:xfrm>
            <a:off x="5682645" y="773268"/>
            <a:ext cx="806957" cy="729026"/>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p:spPr>
        <p:style>
          <a:lnRef idx="1">
            <a:schemeClr val="accent5"/>
          </a:lnRef>
          <a:fillRef idx="3">
            <a:schemeClr val="accent5"/>
          </a:fillRef>
          <a:effectRef idx="2">
            <a:schemeClr val="accent5"/>
          </a:effectRef>
          <a:fontRef idx="minor">
            <a:schemeClr val="lt1"/>
          </a:fontRef>
        </p:style>
        <p:txBody>
          <a:bodyPr wrap="square" lIns="90000" tIns="46800" rIns="90000" bIns="46800" anchor="t" anchorCtr="0">
            <a:normAutofit/>
          </a:bodyPr>
          <a:lstStyle/>
          <a:p>
            <a:pPr algn="ctr">
              <a:defRPr/>
            </a:pPr>
            <a:r>
              <a:rPr lang="en-US" altLang="zh-CN" sz="2000" dirty="0">
                <a:solidFill>
                  <a:schemeClr val="bg1"/>
                </a:solidFill>
                <a:sym typeface="+mn-lt"/>
              </a:rPr>
              <a:t>01</a:t>
            </a:r>
            <a:endParaRPr lang="zh-CN" altLang="en-US" sz="2000" dirty="0">
              <a:solidFill>
                <a:schemeClr val="bg1"/>
              </a:solidFill>
              <a:sym typeface="+mn-lt"/>
            </a:endParaRPr>
          </a:p>
        </p:txBody>
      </p:sp>
      <p:sp>
        <p:nvSpPr>
          <p:cNvPr id="9" name="MH_Other_2"/>
          <p:cNvSpPr/>
          <p:nvPr>
            <p:custDataLst>
              <p:tags r:id="rId6"/>
            </p:custDataLst>
          </p:nvPr>
        </p:nvSpPr>
        <p:spPr>
          <a:xfrm>
            <a:off x="9765186" y="773268"/>
            <a:ext cx="806957" cy="729026"/>
          </a:xfrm>
          <a:custGeom>
            <a:avLst/>
            <a:gdLst>
              <a:gd name="connsiteX0" fmla="*/ 28343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3 w 509451"/>
              <a:gd name="connsiteY8" fmla="*/ 361109 h 459661"/>
              <a:gd name="connsiteX9" fmla="*/ 0 w 509451"/>
              <a:gd name="connsiteY9" fmla="*/ 332765 h 459661"/>
              <a:gd name="connsiteX10" fmla="*/ 0 w 509451"/>
              <a:gd name="connsiteY10" fmla="*/ 28344 h 459661"/>
              <a:gd name="connsiteX11" fmla="*/ 28343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3"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3" y="361109"/>
                </a:lnTo>
                <a:cubicBezTo>
                  <a:pt x="12690" y="361109"/>
                  <a:pt x="0" y="348419"/>
                  <a:pt x="0" y="332765"/>
                </a:cubicBezTo>
                <a:lnTo>
                  <a:pt x="0" y="28344"/>
                </a:lnTo>
                <a:cubicBezTo>
                  <a:pt x="0" y="12690"/>
                  <a:pt x="12690" y="0"/>
                  <a:pt x="283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dirty="0">
                <a:solidFill>
                  <a:schemeClr val="bg1"/>
                </a:solidFill>
                <a:sym typeface="+mn-lt"/>
              </a:rPr>
              <a:t>02</a:t>
            </a:r>
            <a:endParaRPr lang="zh-CN" altLang="en-US" sz="2000" dirty="0">
              <a:solidFill>
                <a:schemeClr val="bg1"/>
              </a:solidFill>
              <a:sym typeface="+mn-lt"/>
            </a:endParaRPr>
          </a:p>
        </p:txBody>
      </p:sp>
      <p:sp>
        <p:nvSpPr>
          <p:cNvPr id="10" name="MH_Other_3"/>
          <p:cNvSpPr/>
          <p:nvPr>
            <p:custDataLst>
              <p:tags r:id="rId7"/>
            </p:custDataLst>
          </p:nvPr>
        </p:nvSpPr>
        <p:spPr>
          <a:xfrm>
            <a:off x="5821046" y="3481045"/>
            <a:ext cx="806957" cy="729026"/>
          </a:xfrm>
          <a:custGeom>
            <a:avLst/>
            <a:gdLst>
              <a:gd name="connsiteX0" fmla="*/ 28344 w 509451"/>
              <a:gd name="connsiteY0" fmla="*/ 0 h 459661"/>
              <a:gd name="connsiteX1" fmla="*/ 481108 w 509451"/>
              <a:gd name="connsiteY1" fmla="*/ 0 h 459661"/>
              <a:gd name="connsiteX2" fmla="*/ 509451 w 509451"/>
              <a:gd name="connsiteY2" fmla="*/ 28344 h 459661"/>
              <a:gd name="connsiteX3" fmla="*/ 509451 w 509451"/>
              <a:gd name="connsiteY3" fmla="*/ 332765 h 459661"/>
              <a:gd name="connsiteX4" fmla="*/ 481108 w 509451"/>
              <a:gd name="connsiteY4" fmla="*/ 361109 h 459661"/>
              <a:gd name="connsiteX5" fmla="*/ 313285 w 509451"/>
              <a:gd name="connsiteY5" fmla="*/ 361109 h 459661"/>
              <a:gd name="connsiteX6" fmla="*/ 256124 w 509451"/>
              <a:gd name="connsiteY6" fmla="*/ 459661 h 459661"/>
              <a:gd name="connsiteX7" fmla="*/ 198965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8" y="0"/>
                </a:lnTo>
                <a:cubicBezTo>
                  <a:pt x="496761" y="0"/>
                  <a:pt x="509451" y="12690"/>
                  <a:pt x="509451" y="28344"/>
                </a:cubicBezTo>
                <a:lnTo>
                  <a:pt x="509451" y="332765"/>
                </a:lnTo>
                <a:cubicBezTo>
                  <a:pt x="509451" y="348419"/>
                  <a:pt x="496761" y="361109"/>
                  <a:pt x="481108" y="361109"/>
                </a:cubicBezTo>
                <a:lnTo>
                  <a:pt x="313285" y="361109"/>
                </a:lnTo>
                <a:lnTo>
                  <a:pt x="256124" y="459661"/>
                </a:lnTo>
                <a:lnTo>
                  <a:pt x="198965" y="361109"/>
                </a:lnTo>
                <a:lnTo>
                  <a:pt x="28344" y="361109"/>
                </a:lnTo>
                <a:cubicBezTo>
                  <a:pt x="12690" y="361109"/>
                  <a:pt x="0" y="348419"/>
                  <a:pt x="0" y="332765"/>
                </a:cubicBezTo>
                <a:lnTo>
                  <a:pt x="0" y="28344"/>
                </a:lnTo>
                <a:cubicBezTo>
                  <a:pt x="0" y="12690"/>
                  <a:pt x="12690" y="0"/>
                  <a:pt x="28344"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a:solidFill>
                  <a:schemeClr val="bg1"/>
                </a:solidFill>
                <a:sym typeface="+mn-lt"/>
              </a:rPr>
              <a:t>03</a:t>
            </a:r>
            <a:endParaRPr lang="zh-CN" altLang="en-US" sz="2000">
              <a:solidFill>
                <a:schemeClr val="bg1"/>
              </a:solidFill>
              <a:sym typeface="+mn-lt"/>
            </a:endParaRPr>
          </a:p>
        </p:txBody>
      </p:sp>
      <p:sp>
        <p:nvSpPr>
          <p:cNvPr id="14" name="文本框 13"/>
          <p:cNvSpPr txBox="1"/>
          <p:nvPr>
            <p:custDataLst>
              <p:tags r:id="rId8"/>
            </p:custDataLst>
          </p:nvPr>
        </p:nvSpPr>
        <p:spPr>
          <a:xfrm>
            <a:off x="3155517" y="1157506"/>
            <a:ext cx="3614173" cy="1970383"/>
          </a:xfrm>
          <a:prstGeom prst="rect">
            <a:avLst/>
          </a:prstGeom>
          <a:noFill/>
        </p:spPr>
        <p:txBody>
          <a:bodyPr wrap="square" lIns="90000" tIns="46800" rIns="90000" bIns="46800" rtlCol="0" anchor="t" anchorCtr="0">
            <a:noAutofit/>
          </a:bodyPr>
          <a:lstStyle/>
          <a:p>
            <a:pPr algn="ctr"/>
            <a:r>
              <a:rPr lang="zh-CN" altLang="en-US" sz="2000" b="1" dirty="0">
                <a:solidFill>
                  <a:schemeClr val="accent3">
                    <a:lumMod val="75000"/>
                  </a:schemeClr>
                </a:solidFill>
                <a:latin typeface="华文隶书" panose="02010800040101010101" charset="-122"/>
                <a:ea typeface="华文隶书" panose="02010800040101010101" charset="-122"/>
                <a:sym typeface="+mn-lt"/>
              </a:rPr>
              <a:t>打卡时间</a:t>
            </a:r>
          </a:p>
          <a:p>
            <a:pPr algn="ctr"/>
            <a:endParaRPr lang="zh-CN" altLang="en-US" sz="1400" b="1" dirty="0">
              <a:solidFill>
                <a:schemeClr val="accent3">
                  <a:lumMod val="75000"/>
                </a:schemeClr>
              </a:solidFill>
              <a:latin typeface="华文隶书" panose="02010800040101010101" charset="-122"/>
              <a:ea typeface="华文隶书" panose="02010800040101010101" charset="-122"/>
              <a:sym typeface="+mn-lt"/>
            </a:endParaRPr>
          </a:p>
          <a:p>
            <a:pPr algn="ctr"/>
            <a:r>
              <a:rPr lang="zh-CN" altLang="en-US" sz="1600" b="1" dirty="0">
                <a:solidFill>
                  <a:schemeClr val="tx1">
                    <a:lumMod val="95000"/>
                    <a:lumOff val="5000"/>
                  </a:schemeClr>
                </a:solidFill>
                <a:latin typeface="+mn-ea"/>
                <a:sym typeface="+mn-lt"/>
              </a:rPr>
              <a:t>上午上班打卡时间：08：00-09：00</a:t>
            </a:r>
          </a:p>
          <a:p>
            <a:pPr algn="ctr"/>
            <a:r>
              <a:rPr lang="zh-CN" altLang="en-US" sz="1600" b="1" dirty="0">
                <a:solidFill>
                  <a:schemeClr val="tx1">
                    <a:lumMod val="95000"/>
                    <a:lumOff val="5000"/>
                  </a:schemeClr>
                </a:solidFill>
                <a:latin typeface="+mn-ea"/>
                <a:sym typeface="+mn-lt"/>
              </a:rPr>
              <a:t>上午下班打卡时间：11：30-12：2</a:t>
            </a:r>
            <a:r>
              <a:rPr lang="en-US" altLang="zh-CN" sz="1600" b="1" dirty="0">
                <a:solidFill>
                  <a:schemeClr val="tx1">
                    <a:lumMod val="95000"/>
                    <a:lumOff val="5000"/>
                  </a:schemeClr>
                </a:solidFill>
                <a:latin typeface="+mn-ea"/>
                <a:sym typeface="+mn-lt"/>
              </a:rPr>
              <a:t>9</a:t>
            </a:r>
          </a:p>
          <a:p>
            <a:pPr algn="ctr"/>
            <a:r>
              <a:rPr lang="zh-CN" altLang="en-US" sz="1600" b="1" dirty="0">
                <a:solidFill>
                  <a:schemeClr val="tx1">
                    <a:lumMod val="95000"/>
                    <a:lumOff val="5000"/>
                  </a:schemeClr>
                </a:solidFill>
                <a:latin typeface="+mn-ea"/>
                <a:sym typeface="+mn-lt"/>
              </a:rPr>
              <a:t>下午上班打卡时间：12：</a:t>
            </a:r>
            <a:r>
              <a:rPr lang="en-US" altLang="zh-CN" sz="1600" b="1" dirty="0">
                <a:solidFill>
                  <a:schemeClr val="tx1">
                    <a:lumMod val="95000"/>
                    <a:lumOff val="5000"/>
                  </a:schemeClr>
                </a:solidFill>
                <a:latin typeface="+mn-ea"/>
                <a:sym typeface="+mn-lt"/>
              </a:rPr>
              <a:t>30</a:t>
            </a:r>
            <a:r>
              <a:rPr lang="zh-CN" altLang="en-US" sz="1600" b="1" dirty="0">
                <a:solidFill>
                  <a:schemeClr val="tx1">
                    <a:lumMod val="95000"/>
                    <a:lumOff val="5000"/>
                  </a:schemeClr>
                </a:solidFill>
                <a:latin typeface="+mn-ea"/>
                <a:sym typeface="+mn-lt"/>
              </a:rPr>
              <a:t>-1</a:t>
            </a:r>
            <a:r>
              <a:rPr lang="en-US" altLang="zh-CN" sz="1600" b="1" dirty="0">
                <a:solidFill>
                  <a:schemeClr val="tx1">
                    <a:lumMod val="95000"/>
                    <a:lumOff val="5000"/>
                  </a:schemeClr>
                </a:solidFill>
                <a:latin typeface="+mn-ea"/>
                <a:sym typeface="+mn-lt"/>
              </a:rPr>
              <a:t>4</a:t>
            </a:r>
            <a:r>
              <a:rPr lang="zh-CN" altLang="en-US" sz="1600" b="1" dirty="0">
                <a:solidFill>
                  <a:schemeClr val="tx1">
                    <a:lumMod val="95000"/>
                    <a:lumOff val="5000"/>
                  </a:schemeClr>
                </a:solidFill>
                <a:latin typeface="+mn-ea"/>
                <a:sym typeface="+mn-lt"/>
              </a:rPr>
              <a:t>：</a:t>
            </a:r>
            <a:r>
              <a:rPr lang="en-US" altLang="zh-CN" sz="1600" b="1" dirty="0">
                <a:solidFill>
                  <a:schemeClr val="tx1">
                    <a:lumMod val="95000"/>
                    <a:lumOff val="5000"/>
                  </a:schemeClr>
                </a:solidFill>
                <a:latin typeface="+mn-ea"/>
                <a:sym typeface="+mn-lt"/>
              </a:rPr>
              <a:t>0</a:t>
            </a:r>
            <a:r>
              <a:rPr lang="zh-CN" altLang="en-US" sz="1600" b="1" dirty="0">
                <a:solidFill>
                  <a:schemeClr val="tx1">
                    <a:lumMod val="95000"/>
                    <a:lumOff val="5000"/>
                  </a:schemeClr>
                </a:solidFill>
                <a:latin typeface="+mn-ea"/>
                <a:sym typeface="+mn-lt"/>
              </a:rPr>
              <a:t>0</a:t>
            </a:r>
            <a:endParaRPr lang="en-US" altLang="zh-CN" sz="1600" b="1" dirty="0">
              <a:solidFill>
                <a:schemeClr val="tx1">
                  <a:lumMod val="95000"/>
                  <a:lumOff val="5000"/>
                </a:schemeClr>
              </a:solidFill>
              <a:latin typeface="+mn-ea"/>
              <a:sym typeface="+mn-lt"/>
            </a:endParaRPr>
          </a:p>
          <a:p>
            <a:pPr algn="ctr"/>
            <a:r>
              <a:rPr lang="zh-CN" altLang="en-US" sz="1600" b="1" dirty="0">
                <a:solidFill>
                  <a:schemeClr val="tx1">
                    <a:lumMod val="95000"/>
                    <a:lumOff val="5000"/>
                  </a:schemeClr>
                </a:solidFill>
                <a:latin typeface="+mn-ea"/>
                <a:sym typeface="+mn-lt"/>
              </a:rPr>
              <a:t>下午下班打卡时间：17：00</a:t>
            </a:r>
            <a:r>
              <a:rPr lang="en-US" altLang="zh-CN" sz="1600" b="1" dirty="0">
                <a:solidFill>
                  <a:schemeClr val="tx1">
                    <a:lumMod val="95000"/>
                    <a:lumOff val="5000"/>
                  </a:schemeClr>
                </a:solidFill>
                <a:latin typeface="+mn-ea"/>
                <a:sym typeface="+mn-lt"/>
              </a:rPr>
              <a:t>-</a:t>
            </a:r>
            <a:r>
              <a:rPr lang="en-US" sz="1600" b="1" dirty="0">
                <a:solidFill>
                  <a:schemeClr val="tx1">
                    <a:lumMod val="95000"/>
                    <a:lumOff val="5000"/>
                  </a:schemeClr>
                </a:solidFill>
                <a:latin typeface="黑体" panose="02010609060101010101" charset="-122"/>
                <a:ea typeface="黑体" panose="02010609060101010101" charset="-122"/>
                <a:sym typeface="+mn-lt"/>
              </a:rPr>
              <a:t>19</a:t>
            </a:r>
            <a:r>
              <a:rPr lang="zh-CN" altLang="en-US" sz="1600" b="1" dirty="0">
                <a:solidFill>
                  <a:schemeClr val="tx1">
                    <a:lumMod val="95000"/>
                    <a:lumOff val="5000"/>
                  </a:schemeClr>
                </a:solidFill>
                <a:latin typeface="+mn-ea"/>
                <a:sym typeface="+mn-lt"/>
              </a:rPr>
              <a:t>：</a:t>
            </a:r>
            <a:r>
              <a:rPr lang="en-US" altLang="zh-CN" sz="1600" b="1" dirty="0">
                <a:solidFill>
                  <a:schemeClr val="tx1">
                    <a:lumMod val="95000"/>
                    <a:lumOff val="5000"/>
                  </a:schemeClr>
                </a:solidFill>
                <a:latin typeface="+mn-ea"/>
                <a:sym typeface="+mn-lt"/>
              </a:rPr>
              <a:t>00</a:t>
            </a:r>
            <a:endParaRPr lang="zh-CN" altLang="en-US" sz="1600" b="1" dirty="0">
              <a:solidFill>
                <a:schemeClr val="tx1">
                  <a:lumMod val="95000"/>
                  <a:lumOff val="5000"/>
                </a:schemeClr>
              </a:solidFill>
              <a:latin typeface="+mn-ea"/>
              <a:sym typeface="+mn-lt"/>
            </a:endParaRPr>
          </a:p>
        </p:txBody>
      </p:sp>
      <p:sp>
        <p:nvSpPr>
          <p:cNvPr id="15" name="文本框 14"/>
          <p:cNvSpPr txBox="1"/>
          <p:nvPr>
            <p:custDataLst>
              <p:tags r:id="rId9"/>
            </p:custDataLst>
          </p:nvPr>
        </p:nvSpPr>
        <p:spPr>
          <a:xfrm>
            <a:off x="7218627" y="1105024"/>
            <a:ext cx="3763698" cy="2012368"/>
          </a:xfrm>
          <a:prstGeom prst="rect">
            <a:avLst/>
          </a:prstGeom>
          <a:noFill/>
        </p:spPr>
        <p:txBody>
          <a:bodyPr wrap="square" lIns="90000" tIns="46800" rIns="90000" bIns="46800" rtlCol="0" anchor="t" anchorCtr="0">
            <a:noAutofit/>
          </a:bodyPr>
          <a:lstStyle/>
          <a:p>
            <a:pPr algn="ctr">
              <a:lnSpc>
                <a:spcPct val="120000"/>
              </a:lnSpc>
            </a:pPr>
            <a:r>
              <a:rPr lang="zh-CN" altLang="en-US" sz="2000" b="1" dirty="0">
                <a:solidFill>
                  <a:schemeClr val="tx2">
                    <a:lumMod val="60000"/>
                    <a:lumOff val="40000"/>
                  </a:schemeClr>
                </a:solidFill>
                <a:latin typeface="华文隶书" panose="02010800040101010101" charset="-122"/>
                <a:ea typeface="华文隶书" panose="02010800040101010101" charset="-122"/>
                <a:sym typeface="+mn-lt"/>
              </a:rPr>
              <a:t>课堂纪录</a:t>
            </a:r>
            <a:endParaRPr lang="zh-CN" altLang="en-US" sz="2000" dirty="0">
              <a:solidFill>
                <a:schemeClr val="tx2">
                  <a:lumMod val="60000"/>
                  <a:lumOff val="40000"/>
                </a:schemeClr>
              </a:solidFill>
              <a:latin typeface="华文隶书" panose="02010800040101010101" charset="-122"/>
              <a:ea typeface="华文隶书" panose="02010800040101010101" charset="-122"/>
              <a:sym typeface="+mn-lt"/>
            </a:endParaRPr>
          </a:p>
          <a:p>
            <a:pPr algn="l">
              <a:lnSpc>
                <a:spcPct val="120000"/>
              </a:lnSpc>
            </a:pPr>
            <a:r>
              <a:rPr lang="en-US" altLang="zh-CN" sz="1400" b="1" dirty="0">
                <a:solidFill>
                  <a:schemeClr val="tx1">
                    <a:lumMod val="95000"/>
                    <a:lumOff val="5000"/>
                  </a:schemeClr>
                </a:solidFill>
                <a:latin typeface="+mn-ea"/>
                <a:sym typeface="+mn-lt"/>
              </a:rPr>
              <a:t>1</a:t>
            </a:r>
            <a:r>
              <a:rPr lang="zh-CN" altLang="en-US" sz="1400" b="1" dirty="0">
                <a:solidFill>
                  <a:schemeClr val="tx1">
                    <a:lumMod val="95000"/>
                    <a:lumOff val="5000"/>
                  </a:schemeClr>
                </a:solidFill>
                <a:latin typeface="+mn-ea"/>
                <a:sym typeface="+mn-lt"/>
              </a:rPr>
              <a:t>、上课禁止玩手机。</a:t>
            </a:r>
          </a:p>
          <a:p>
            <a:pPr algn="l">
              <a:lnSpc>
                <a:spcPct val="120000"/>
              </a:lnSpc>
            </a:pPr>
            <a:r>
              <a:rPr lang="en-US" altLang="zh-CN" sz="1400" b="1" dirty="0">
                <a:solidFill>
                  <a:schemeClr val="tx1">
                    <a:lumMod val="95000"/>
                    <a:lumOff val="5000"/>
                  </a:schemeClr>
                </a:solidFill>
                <a:latin typeface="+mn-ea"/>
                <a:sym typeface="+mn-lt"/>
              </a:rPr>
              <a:t>2</a:t>
            </a:r>
            <a:r>
              <a:rPr lang="zh-CN" altLang="en-US" sz="1400" b="1" dirty="0">
                <a:solidFill>
                  <a:schemeClr val="tx1">
                    <a:lumMod val="95000"/>
                    <a:lumOff val="5000"/>
                  </a:schemeClr>
                </a:solidFill>
                <a:latin typeface="+mn-ea"/>
                <a:sym typeface="+mn-lt"/>
              </a:rPr>
              <a:t>、所有教室禁止充电。</a:t>
            </a:r>
          </a:p>
          <a:p>
            <a:pPr algn="l">
              <a:lnSpc>
                <a:spcPct val="120000"/>
              </a:lnSpc>
            </a:pPr>
            <a:r>
              <a:rPr lang="en-US" altLang="zh-CN" sz="1400" b="1" dirty="0">
                <a:solidFill>
                  <a:schemeClr val="tx1">
                    <a:lumMod val="95000"/>
                    <a:lumOff val="5000"/>
                  </a:schemeClr>
                </a:solidFill>
                <a:latin typeface="+mn-ea"/>
                <a:sym typeface="+mn-lt"/>
              </a:rPr>
              <a:t>3</a:t>
            </a:r>
            <a:r>
              <a:rPr lang="zh-CN" altLang="en-US" sz="1400" b="1" dirty="0">
                <a:solidFill>
                  <a:schemeClr val="tx1">
                    <a:lumMod val="95000"/>
                    <a:lumOff val="5000"/>
                  </a:schemeClr>
                </a:solidFill>
                <a:latin typeface="+mn-ea"/>
                <a:sym typeface="+mn-lt"/>
              </a:rPr>
              <a:t>、上课（理论、实操）禁止戴耳塞（耳塞被收取后一律不还）。</a:t>
            </a:r>
          </a:p>
          <a:p>
            <a:pPr>
              <a:lnSpc>
                <a:spcPct val="120000"/>
              </a:lnSpc>
            </a:pPr>
            <a:r>
              <a:rPr lang="en-US" altLang="zh-CN" sz="1400" b="1" dirty="0">
                <a:solidFill>
                  <a:schemeClr val="tx1">
                    <a:lumMod val="95000"/>
                    <a:lumOff val="5000"/>
                  </a:schemeClr>
                </a:solidFill>
                <a:latin typeface="+mn-ea"/>
                <a:sym typeface="+mn-lt"/>
              </a:rPr>
              <a:t>4</a:t>
            </a:r>
            <a:r>
              <a:rPr lang="zh-CN" altLang="en-US" sz="1400" b="1" dirty="0">
                <a:solidFill>
                  <a:schemeClr val="tx1">
                    <a:lumMod val="95000"/>
                    <a:lumOff val="5000"/>
                  </a:schemeClr>
                </a:solidFill>
                <a:latin typeface="+mn-ea"/>
                <a:sym typeface="+mn-lt"/>
              </a:rPr>
              <a:t>、实操课严格按照课程安排表上下课，上课期间必须将手机调为静音状态，严禁在课堂上接打电话；禁止非下课时间到楼下打接电话、抽烟等（有特殊情况需和班任请示）。</a:t>
            </a:r>
          </a:p>
          <a:p>
            <a:pPr algn="l">
              <a:lnSpc>
                <a:spcPct val="120000"/>
              </a:lnSpc>
            </a:pPr>
            <a:endParaRPr lang="zh-CN" altLang="en-US" sz="1400" b="1" dirty="0">
              <a:solidFill>
                <a:schemeClr val="tx1">
                  <a:lumMod val="95000"/>
                  <a:lumOff val="5000"/>
                </a:schemeClr>
              </a:solidFill>
              <a:latin typeface="华文隶书" panose="02010800040101010101" charset="-122"/>
              <a:ea typeface="华文隶书" panose="02010800040101010101" charset="-122"/>
              <a:sym typeface="+mn-lt"/>
            </a:endParaRPr>
          </a:p>
        </p:txBody>
      </p:sp>
      <p:sp>
        <p:nvSpPr>
          <p:cNvPr id="16" name="文本框 15"/>
          <p:cNvSpPr txBox="1"/>
          <p:nvPr>
            <p:custDataLst>
              <p:tags r:id="rId10"/>
            </p:custDataLst>
          </p:nvPr>
        </p:nvSpPr>
        <p:spPr>
          <a:xfrm>
            <a:off x="3281680" y="3785235"/>
            <a:ext cx="3420110" cy="2698750"/>
          </a:xfrm>
          <a:prstGeom prst="rect">
            <a:avLst/>
          </a:prstGeom>
          <a:noFill/>
        </p:spPr>
        <p:txBody>
          <a:bodyPr wrap="square" lIns="90000" tIns="46800" rIns="90000" bIns="46800" rtlCol="0" anchor="t" anchorCtr="0">
            <a:noAutofit/>
          </a:bodyPr>
          <a:lstStyle/>
          <a:p>
            <a:pPr algn="ctr">
              <a:lnSpc>
                <a:spcPct val="120000"/>
              </a:lnSpc>
            </a:pPr>
            <a:r>
              <a:rPr lang="zh-CN" altLang="en-US" sz="2000" b="1" dirty="0">
                <a:solidFill>
                  <a:schemeClr val="tx2">
                    <a:lumMod val="60000"/>
                    <a:lumOff val="40000"/>
                  </a:schemeClr>
                </a:solidFill>
                <a:latin typeface="华文隶书" panose="02010800040101010101" charset="-122"/>
                <a:ea typeface="华文隶书" panose="02010800040101010101" charset="-122"/>
                <a:sym typeface="+mn-lt"/>
              </a:rPr>
              <a:t>出勤管理</a:t>
            </a:r>
            <a:endParaRPr lang="zh-CN" altLang="en-US" sz="1400" b="1" dirty="0">
              <a:solidFill>
                <a:schemeClr val="tx2">
                  <a:lumMod val="60000"/>
                  <a:lumOff val="40000"/>
                </a:schemeClr>
              </a:solidFill>
              <a:latin typeface="华文隶书" panose="02010800040101010101" charset="-122"/>
              <a:ea typeface="华文隶书" panose="02010800040101010101" charset="-122"/>
              <a:sym typeface="+mn-lt"/>
            </a:endParaRPr>
          </a:p>
          <a:p>
            <a:pPr>
              <a:lnSpc>
                <a:spcPct val="120000"/>
              </a:lnSpc>
            </a:pPr>
            <a:r>
              <a:rPr lang="en-US" altLang="zh-CN" sz="1400" b="1" dirty="0">
                <a:solidFill>
                  <a:schemeClr val="tx1">
                    <a:lumMod val="95000"/>
                    <a:lumOff val="5000"/>
                  </a:schemeClr>
                </a:solidFill>
                <a:latin typeface="+mn-ea"/>
                <a:sym typeface="+mn-lt"/>
              </a:rPr>
              <a:t>1</a:t>
            </a:r>
            <a:r>
              <a:rPr lang="zh-CN" altLang="en-US" sz="1400" b="1" dirty="0">
                <a:solidFill>
                  <a:schemeClr val="tx1">
                    <a:lumMod val="95000"/>
                    <a:lumOff val="5000"/>
                  </a:schemeClr>
                </a:solidFill>
                <a:latin typeface="+mn-ea"/>
                <a:sym typeface="+mn-lt"/>
              </a:rPr>
              <a:t>、学员若请假无特殊原因情况，禁止打电话、找人代请、发</a:t>
            </a:r>
            <a:r>
              <a:rPr lang="en-US" altLang="zh-CN" sz="1400" b="1" dirty="0">
                <a:solidFill>
                  <a:schemeClr val="tx1">
                    <a:lumMod val="95000"/>
                    <a:lumOff val="5000"/>
                  </a:schemeClr>
                </a:solidFill>
                <a:latin typeface="+mn-ea"/>
                <a:sym typeface="+mn-lt"/>
              </a:rPr>
              <a:t>QQ</a:t>
            </a:r>
            <a:r>
              <a:rPr lang="zh-CN" altLang="en-US" sz="1400" b="1" dirty="0">
                <a:solidFill>
                  <a:schemeClr val="tx1">
                    <a:lumMod val="95000"/>
                    <a:lumOff val="5000"/>
                  </a:schemeClr>
                </a:solidFill>
                <a:latin typeface="+mn-ea"/>
                <a:sym typeface="+mn-lt"/>
              </a:rPr>
              <a:t>或微信请假，必须本人当面和班主任请假并填写请假条；</a:t>
            </a:r>
          </a:p>
          <a:p>
            <a:pPr algn="l">
              <a:lnSpc>
                <a:spcPct val="120000"/>
              </a:lnSpc>
            </a:pPr>
            <a:r>
              <a:rPr lang="en-US" altLang="zh-CN" sz="1400" b="1" dirty="0">
                <a:solidFill>
                  <a:schemeClr val="tx1">
                    <a:lumMod val="95000"/>
                    <a:lumOff val="5000"/>
                  </a:schemeClr>
                </a:solidFill>
                <a:latin typeface="+mn-ea"/>
                <a:sym typeface="+mn-lt"/>
              </a:rPr>
              <a:t>2</a:t>
            </a:r>
            <a:r>
              <a:rPr lang="zh-CN" altLang="en-US" sz="1400" b="1" dirty="0">
                <a:solidFill>
                  <a:schemeClr val="tx1">
                    <a:lumMod val="95000"/>
                    <a:lumOff val="5000"/>
                  </a:schemeClr>
                </a:solidFill>
                <a:latin typeface="+mn-ea"/>
                <a:sym typeface="+mn-lt"/>
              </a:rPr>
              <a:t>、病假一律需要在请假返司当天提供医院、诊所开具的诊断证明书或病假证明单，否则计旷课；</a:t>
            </a:r>
          </a:p>
          <a:p>
            <a:pPr>
              <a:lnSpc>
                <a:spcPct val="120000"/>
              </a:lnSpc>
            </a:pPr>
            <a:r>
              <a:rPr lang="en-US" altLang="zh-CN" sz="1400" b="1" dirty="0">
                <a:solidFill>
                  <a:schemeClr val="tx1">
                    <a:lumMod val="95000"/>
                    <a:lumOff val="5000"/>
                  </a:schemeClr>
                </a:solidFill>
                <a:latin typeface="+mn-ea"/>
                <a:sym typeface="+mn-lt"/>
              </a:rPr>
              <a:t>3</a:t>
            </a:r>
            <a:r>
              <a:rPr lang="zh-CN" altLang="en-US" sz="1400" b="1" dirty="0">
                <a:solidFill>
                  <a:schemeClr val="tx1">
                    <a:lumMod val="95000"/>
                    <a:lumOff val="5000"/>
                  </a:schemeClr>
                </a:solidFill>
                <a:latin typeface="+mn-ea"/>
                <a:sym typeface="+mn-lt"/>
              </a:rPr>
              <a:t>、因特殊情况不能到岗上课的学员务必提前半天向班主任请假，班主任会向教务报备，回司后第一时间到教务处补假条。</a:t>
            </a:r>
            <a:endParaRPr lang="zh-CN" altLang="en-US" sz="1400" b="1" dirty="0">
              <a:solidFill>
                <a:schemeClr val="tx1">
                  <a:lumMod val="95000"/>
                  <a:lumOff val="5000"/>
                </a:schemeClr>
              </a:solidFill>
              <a:latin typeface="华文隶书" panose="02010800040101010101" charset="-122"/>
              <a:ea typeface="华文隶书" panose="02010800040101010101" charset="-122"/>
              <a:sym typeface="+mn-lt"/>
            </a:endParaRPr>
          </a:p>
        </p:txBody>
      </p:sp>
      <p:sp>
        <p:nvSpPr>
          <p:cNvPr id="6" name="MH_SubTitle_4"/>
          <p:cNvSpPr/>
          <p:nvPr>
            <p:custDataLst>
              <p:tags r:id="rId11"/>
            </p:custDataLst>
          </p:nvPr>
        </p:nvSpPr>
        <p:spPr bwMode="auto">
          <a:xfrm>
            <a:off x="7201535" y="3747168"/>
            <a:ext cx="3657600" cy="285498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11" name="MH_Other_4"/>
          <p:cNvSpPr/>
          <p:nvPr>
            <p:custDataLst>
              <p:tags r:id="rId12"/>
            </p:custDataLst>
          </p:nvPr>
        </p:nvSpPr>
        <p:spPr>
          <a:xfrm>
            <a:off x="9902346" y="3543937"/>
            <a:ext cx="806957" cy="726511"/>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a:solidFill>
                  <a:schemeClr val="bg1"/>
                </a:solidFill>
                <a:sym typeface="+mn-lt"/>
              </a:rPr>
              <a:t>04</a:t>
            </a:r>
            <a:endParaRPr lang="zh-CN" altLang="en-US" sz="2000">
              <a:solidFill>
                <a:schemeClr val="bg1"/>
              </a:solidFill>
              <a:sym typeface="+mn-lt"/>
            </a:endParaRPr>
          </a:p>
        </p:txBody>
      </p:sp>
      <p:sp>
        <p:nvSpPr>
          <p:cNvPr id="17" name="文本框 16"/>
          <p:cNvSpPr txBox="1"/>
          <p:nvPr>
            <p:custDataLst>
              <p:tags r:id="rId13"/>
            </p:custDataLst>
          </p:nvPr>
        </p:nvSpPr>
        <p:spPr>
          <a:xfrm>
            <a:off x="7201535" y="3785235"/>
            <a:ext cx="3657599" cy="2721817"/>
          </a:xfrm>
          <a:prstGeom prst="rect">
            <a:avLst/>
          </a:prstGeom>
          <a:noFill/>
        </p:spPr>
        <p:txBody>
          <a:bodyPr wrap="square" lIns="90000" tIns="46800" rIns="90000" bIns="46800" rtlCol="0" anchor="t" anchorCtr="0">
            <a:noAutofit/>
          </a:bodyPr>
          <a:lstStyle/>
          <a:p>
            <a:pPr algn="ctr">
              <a:lnSpc>
                <a:spcPct val="120000"/>
              </a:lnSpc>
            </a:pPr>
            <a:r>
              <a:rPr lang="zh-CN" altLang="en-US" sz="2000" b="1" dirty="0">
                <a:solidFill>
                  <a:schemeClr val="accent1">
                    <a:lumMod val="75000"/>
                  </a:schemeClr>
                </a:solidFill>
                <a:latin typeface="华文隶书" panose="02010800040101010101" charset="-122"/>
                <a:ea typeface="华文隶书" panose="02010800040101010101" charset="-122"/>
                <a:sym typeface="+mn-lt"/>
              </a:rPr>
              <a:t>计算机管理</a:t>
            </a:r>
            <a:endParaRPr lang="zh-CN" altLang="en-US" sz="1400" b="1" dirty="0">
              <a:solidFill>
                <a:schemeClr val="accent1">
                  <a:lumMod val="75000"/>
                </a:schemeClr>
              </a:solidFill>
              <a:latin typeface="华文隶书" panose="02010800040101010101" charset="-122"/>
              <a:ea typeface="华文隶书" panose="02010800040101010101" charset="-122"/>
              <a:sym typeface="+mn-lt"/>
            </a:endParaRPr>
          </a:p>
          <a:p>
            <a:pPr>
              <a:lnSpc>
                <a:spcPct val="120000"/>
              </a:lnSpc>
            </a:pPr>
            <a:r>
              <a:rPr lang="en-US" altLang="zh-CN" sz="1400" b="1" dirty="0">
                <a:solidFill>
                  <a:schemeClr val="tx1">
                    <a:lumMod val="95000"/>
                    <a:lumOff val="5000"/>
                  </a:schemeClr>
                </a:solidFill>
                <a:latin typeface="+mn-ea"/>
                <a:sym typeface="+mn-lt"/>
              </a:rPr>
              <a:t>1</a:t>
            </a:r>
            <a:r>
              <a:rPr lang="zh-CN" altLang="en-US" sz="1400" b="1" dirty="0">
                <a:solidFill>
                  <a:schemeClr val="tx1">
                    <a:lumMod val="95000"/>
                    <a:lumOff val="5000"/>
                  </a:schemeClr>
                </a:solidFill>
                <a:latin typeface="+mn-ea"/>
                <a:sym typeface="+mn-lt"/>
              </a:rPr>
              <a:t>、学员须积极参与公司项目实操，认真练习，严禁玩游戏、看视频、聊天等任何与学习无关的事情，中午午休时间</a:t>
            </a:r>
            <a:r>
              <a:rPr lang="en-US" altLang="zh-CN" sz="1400" b="1" dirty="0">
                <a:solidFill>
                  <a:schemeClr val="tx1">
                    <a:lumMod val="95000"/>
                    <a:lumOff val="5000"/>
                  </a:schemeClr>
                </a:solidFill>
                <a:latin typeface="+mn-ea"/>
                <a:sym typeface="+mn-lt"/>
              </a:rPr>
              <a:t>13:00-14:00</a:t>
            </a:r>
            <a:r>
              <a:rPr lang="zh-CN" altLang="en-US" sz="1400" b="1" dirty="0">
                <a:solidFill>
                  <a:schemeClr val="tx1">
                    <a:lumMod val="95000"/>
                    <a:lumOff val="5000"/>
                  </a:schemeClr>
                </a:solidFill>
                <a:latin typeface="+mn-ea"/>
                <a:sym typeface="+mn-lt"/>
              </a:rPr>
              <a:t>除了需要做作业或自主学习的，严禁使用公司电脑、自带的笔记本电脑玩游戏或看视频等一切与学习无关的事情；</a:t>
            </a:r>
            <a:endParaRPr lang="en-US" altLang="zh-CN" sz="1400" b="1" dirty="0">
              <a:solidFill>
                <a:schemeClr val="tx1">
                  <a:lumMod val="95000"/>
                  <a:lumOff val="5000"/>
                </a:schemeClr>
              </a:solidFill>
              <a:latin typeface="+mn-ea"/>
              <a:sym typeface="+mn-lt"/>
            </a:endParaRPr>
          </a:p>
          <a:p>
            <a:pPr>
              <a:lnSpc>
                <a:spcPct val="120000"/>
              </a:lnSpc>
            </a:pPr>
            <a:r>
              <a:rPr lang="en-US" altLang="zh-CN" sz="1400" b="1" dirty="0">
                <a:solidFill>
                  <a:schemeClr val="tx1">
                    <a:lumMod val="95000"/>
                    <a:lumOff val="5000"/>
                  </a:schemeClr>
                </a:solidFill>
                <a:latin typeface="+mn-ea"/>
                <a:sym typeface="+mn-lt"/>
              </a:rPr>
              <a:t>2</a:t>
            </a:r>
            <a:r>
              <a:rPr lang="zh-CN" altLang="en-US" sz="1400" b="1" dirty="0">
                <a:solidFill>
                  <a:schemeClr val="tx1">
                    <a:lumMod val="95000"/>
                    <a:lumOff val="5000"/>
                  </a:schemeClr>
                </a:solidFill>
                <a:latin typeface="+mn-ea"/>
                <a:sym typeface="+mn-lt"/>
              </a:rPr>
              <a:t>、如若发现电脑设备出现故障，应及时通知班主任。如果发现问题不及时上报，自行处理，则视为该学员损坏，需照价赔偿。</a:t>
            </a:r>
            <a:endParaRPr lang="en-US" altLang="zh-CN" sz="1400" b="1" dirty="0">
              <a:solidFill>
                <a:schemeClr val="tx1">
                  <a:lumMod val="95000"/>
                  <a:lumOff val="5000"/>
                </a:schemeClr>
              </a:solidFill>
              <a:latin typeface="+mn-ea"/>
              <a:sym typeface="+mn-lt"/>
            </a:endParaRPr>
          </a:p>
        </p:txBody>
      </p:sp>
      <p:sp>
        <p:nvSpPr>
          <p:cNvPr id="7" name="文本框 6"/>
          <p:cNvSpPr txBox="1"/>
          <p:nvPr>
            <p:custDataLst>
              <p:tags r:id="rId14"/>
            </p:custDataLst>
          </p:nvPr>
        </p:nvSpPr>
        <p:spPr>
          <a:xfrm>
            <a:off x="737235" y="221615"/>
            <a:ext cx="3159760" cy="969010"/>
          </a:xfrm>
          <a:prstGeom prst="rect">
            <a:avLst/>
          </a:prstGeom>
        </p:spPr>
        <p:txBody>
          <a:bodyPr anchor="ctr" anchorCtr="0">
            <a:normAutofit/>
          </a:bodyPr>
          <a:lstStyle>
            <a:defPPr>
              <a:defRPr lang="zh-CN"/>
            </a:defPPr>
            <a:lvl1pPr>
              <a:lnSpc>
                <a:spcPct val="90000"/>
              </a:lnSpc>
              <a:spcBef>
                <a:spcPct val="0"/>
              </a:spcBef>
              <a:buNone/>
              <a:defRPr sz="3600">
                <a:solidFill>
                  <a:schemeClr val="accent1"/>
                </a:solidFill>
                <a:latin typeface="+mj-lt"/>
                <a:ea typeface="+mj-ea"/>
                <a:cs typeface="+mj-cs"/>
              </a:defRPr>
            </a:lvl1pPr>
          </a:lstStyle>
          <a:p>
            <a:r>
              <a:rPr lang="zh-CN" altLang="en-US" sz="3200">
                <a:latin typeface="华文隶书" panose="02010800040101010101" charset="-122"/>
                <a:ea typeface="华文隶书" panose="02010800040101010101" charset="-122"/>
              </a:rPr>
              <a:t>学员管理制度</a:t>
            </a:r>
          </a:p>
        </p:txBody>
      </p:sp>
    </p:spTree>
    <p:custDataLst>
      <p:tags r:id="rId1"/>
    </p:custData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H_SubTitle_1"/>
          <p:cNvSpPr/>
          <p:nvPr>
            <p:custDataLst>
              <p:tags r:id="rId2"/>
            </p:custDataLst>
          </p:nvPr>
        </p:nvSpPr>
        <p:spPr bwMode="auto">
          <a:xfrm>
            <a:off x="3136085" y="1019557"/>
            <a:ext cx="3651189" cy="2331240"/>
          </a:xfrm>
          <a:prstGeom prst="rect">
            <a:avLst/>
          </a:prstGeom>
        </p:spPr>
        <p:style>
          <a:lnRef idx="2">
            <a:schemeClr val="accent5"/>
          </a:lnRef>
          <a:fillRef idx="1">
            <a:schemeClr val="lt1"/>
          </a:fillRef>
          <a:effectRef idx="0">
            <a:schemeClr val="accent5"/>
          </a:effectRef>
          <a:fontRef idx="minor">
            <a:schemeClr val="dk1"/>
          </a:fontRef>
        </p:style>
        <p:txBody>
          <a:bodyPr wrap="square" lIns="90000" tIns="46800" rIns="90000" bIns="46800" anchor="ctr" anchorCtr="0">
            <a:normAutofit/>
          </a:bodyPr>
          <a:lstStyle/>
          <a:p>
            <a:pPr algn="ctr">
              <a:lnSpc>
                <a:spcPct val="120000"/>
              </a:lnSpc>
              <a:defRPr/>
            </a:pPr>
            <a:endParaRPr lang="ko-KR" altLang="en-US" dirty="0">
              <a:solidFill>
                <a:schemeClr val="tx2">
                  <a:lumMod val="60000"/>
                  <a:lumOff val="40000"/>
                </a:schemeClr>
              </a:solidFill>
              <a:sym typeface="+mn-lt"/>
            </a:endParaRPr>
          </a:p>
        </p:txBody>
      </p:sp>
      <p:sp>
        <p:nvSpPr>
          <p:cNvPr id="4" name="MH_SubTitle_2"/>
          <p:cNvSpPr/>
          <p:nvPr>
            <p:custDataLst>
              <p:tags r:id="rId3"/>
            </p:custDataLst>
          </p:nvPr>
        </p:nvSpPr>
        <p:spPr bwMode="auto">
          <a:xfrm>
            <a:off x="7211060" y="1019175"/>
            <a:ext cx="4238625" cy="2245165"/>
          </a:xfrm>
          <a:prstGeom prst="rect">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5" name="MH_SubTitle_3"/>
          <p:cNvSpPr/>
          <p:nvPr>
            <p:custDataLst>
              <p:tags r:id="rId4"/>
            </p:custDataLst>
          </p:nvPr>
        </p:nvSpPr>
        <p:spPr bwMode="auto">
          <a:xfrm>
            <a:off x="3136265" y="4062095"/>
            <a:ext cx="3651250" cy="2364105"/>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8" name="MH_Other_1"/>
          <p:cNvSpPr/>
          <p:nvPr>
            <p:custDataLst>
              <p:tags r:id="rId5"/>
            </p:custDataLst>
          </p:nvPr>
        </p:nvSpPr>
        <p:spPr>
          <a:xfrm>
            <a:off x="5678116" y="783672"/>
            <a:ext cx="805522" cy="727729"/>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p:spPr>
        <p:style>
          <a:lnRef idx="1">
            <a:schemeClr val="accent5"/>
          </a:lnRef>
          <a:fillRef idx="3">
            <a:schemeClr val="accent5"/>
          </a:fillRef>
          <a:effectRef idx="2">
            <a:schemeClr val="accent5"/>
          </a:effectRef>
          <a:fontRef idx="minor">
            <a:schemeClr val="lt1"/>
          </a:fontRef>
        </p:style>
        <p:txBody>
          <a:bodyPr wrap="square" lIns="90000" tIns="46800" rIns="90000" bIns="46800" anchor="t" anchorCtr="0">
            <a:normAutofit/>
          </a:bodyPr>
          <a:lstStyle/>
          <a:p>
            <a:pPr algn="ctr">
              <a:defRPr/>
            </a:pPr>
            <a:r>
              <a:rPr lang="en-US" altLang="zh-CN" sz="2000" dirty="0">
                <a:solidFill>
                  <a:schemeClr val="bg1"/>
                </a:solidFill>
                <a:sym typeface="+mn-lt"/>
              </a:rPr>
              <a:t>01</a:t>
            </a:r>
            <a:endParaRPr lang="zh-CN" altLang="en-US" sz="2000" dirty="0">
              <a:solidFill>
                <a:schemeClr val="bg1"/>
              </a:solidFill>
              <a:sym typeface="+mn-lt"/>
            </a:endParaRPr>
          </a:p>
        </p:txBody>
      </p:sp>
      <p:sp>
        <p:nvSpPr>
          <p:cNvPr id="9" name="MH_Other_2"/>
          <p:cNvSpPr/>
          <p:nvPr>
            <p:custDataLst>
              <p:tags r:id="rId6"/>
            </p:custDataLst>
          </p:nvPr>
        </p:nvSpPr>
        <p:spPr>
          <a:xfrm>
            <a:off x="9769271" y="783672"/>
            <a:ext cx="805522" cy="727729"/>
          </a:xfrm>
          <a:custGeom>
            <a:avLst/>
            <a:gdLst>
              <a:gd name="connsiteX0" fmla="*/ 28343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3 w 509451"/>
              <a:gd name="connsiteY8" fmla="*/ 361109 h 459661"/>
              <a:gd name="connsiteX9" fmla="*/ 0 w 509451"/>
              <a:gd name="connsiteY9" fmla="*/ 332765 h 459661"/>
              <a:gd name="connsiteX10" fmla="*/ 0 w 509451"/>
              <a:gd name="connsiteY10" fmla="*/ 28344 h 459661"/>
              <a:gd name="connsiteX11" fmla="*/ 28343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3"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3" y="361109"/>
                </a:lnTo>
                <a:cubicBezTo>
                  <a:pt x="12690" y="361109"/>
                  <a:pt x="0" y="348419"/>
                  <a:pt x="0" y="332765"/>
                </a:cubicBezTo>
                <a:lnTo>
                  <a:pt x="0" y="28344"/>
                </a:lnTo>
                <a:cubicBezTo>
                  <a:pt x="0" y="12690"/>
                  <a:pt x="12690" y="0"/>
                  <a:pt x="283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dirty="0">
                <a:solidFill>
                  <a:schemeClr val="bg1"/>
                </a:solidFill>
                <a:sym typeface="+mn-lt"/>
              </a:rPr>
              <a:t>02</a:t>
            </a:r>
            <a:endParaRPr lang="zh-CN" altLang="en-US" sz="2000" dirty="0">
              <a:solidFill>
                <a:schemeClr val="bg1"/>
              </a:solidFill>
              <a:sym typeface="+mn-lt"/>
            </a:endParaRPr>
          </a:p>
        </p:txBody>
      </p:sp>
      <p:sp>
        <p:nvSpPr>
          <p:cNvPr id="10" name="MH_Other_3"/>
          <p:cNvSpPr/>
          <p:nvPr>
            <p:custDataLst>
              <p:tags r:id="rId7"/>
            </p:custDataLst>
          </p:nvPr>
        </p:nvSpPr>
        <p:spPr>
          <a:xfrm>
            <a:off x="5466627" y="3886886"/>
            <a:ext cx="805522" cy="727729"/>
          </a:xfrm>
          <a:custGeom>
            <a:avLst/>
            <a:gdLst>
              <a:gd name="connsiteX0" fmla="*/ 28344 w 509451"/>
              <a:gd name="connsiteY0" fmla="*/ 0 h 459661"/>
              <a:gd name="connsiteX1" fmla="*/ 481108 w 509451"/>
              <a:gd name="connsiteY1" fmla="*/ 0 h 459661"/>
              <a:gd name="connsiteX2" fmla="*/ 509451 w 509451"/>
              <a:gd name="connsiteY2" fmla="*/ 28344 h 459661"/>
              <a:gd name="connsiteX3" fmla="*/ 509451 w 509451"/>
              <a:gd name="connsiteY3" fmla="*/ 332765 h 459661"/>
              <a:gd name="connsiteX4" fmla="*/ 481108 w 509451"/>
              <a:gd name="connsiteY4" fmla="*/ 361109 h 459661"/>
              <a:gd name="connsiteX5" fmla="*/ 313285 w 509451"/>
              <a:gd name="connsiteY5" fmla="*/ 361109 h 459661"/>
              <a:gd name="connsiteX6" fmla="*/ 256124 w 509451"/>
              <a:gd name="connsiteY6" fmla="*/ 459661 h 459661"/>
              <a:gd name="connsiteX7" fmla="*/ 198965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8" y="0"/>
                </a:lnTo>
                <a:cubicBezTo>
                  <a:pt x="496761" y="0"/>
                  <a:pt x="509451" y="12690"/>
                  <a:pt x="509451" y="28344"/>
                </a:cubicBezTo>
                <a:lnTo>
                  <a:pt x="509451" y="332765"/>
                </a:lnTo>
                <a:cubicBezTo>
                  <a:pt x="509451" y="348419"/>
                  <a:pt x="496761" y="361109"/>
                  <a:pt x="481108" y="361109"/>
                </a:cubicBezTo>
                <a:lnTo>
                  <a:pt x="313285" y="361109"/>
                </a:lnTo>
                <a:lnTo>
                  <a:pt x="256124" y="459661"/>
                </a:lnTo>
                <a:lnTo>
                  <a:pt x="198965" y="361109"/>
                </a:lnTo>
                <a:lnTo>
                  <a:pt x="28344" y="361109"/>
                </a:lnTo>
                <a:cubicBezTo>
                  <a:pt x="12690" y="361109"/>
                  <a:pt x="0" y="348419"/>
                  <a:pt x="0" y="332765"/>
                </a:cubicBezTo>
                <a:lnTo>
                  <a:pt x="0" y="28344"/>
                </a:lnTo>
                <a:cubicBezTo>
                  <a:pt x="0" y="12690"/>
                  <a:pt x="12690" y="0"/>
                  <a:pt x="28344"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a:solidFill>
                  <a:schemeClr val="bg1"/>
                </a:solidFill>
                <a:sym typeface="+mn-lt"/>
              </a:rPr>
              <a:t>03</a:t>
            </a:r>
            <a:endParaRPr lang="zh-CN" altLang="en-US" sz="2000">
              <a:solidFill>
                <a:schemeClr val="bg1"/>
              </a:solidFill>
              <a:sym typeface="+mn-lt"/>
            </a:endParaRPr>
          </a:p>
        </p:txBody>
      </p:sp>
      <p:sp>
        <p:nvSpPr>
          <p:cNvPr id="14" name="文本框 13"/>
          <p:cNvSpPr txBox="1"/>
          <p:nvPr>
            <p:custDataLst>
              <p:tags r:id="rId8"/>
            </p:custDataLst>
          </p:nvPr>
        </p:nvSpPr>
        <p:spPr>
          <a:xfrm>
            <a:off x="3360380" y="1126452"/>
            <a:ext cx="3202547" cy="1994798"/>
          </a:xfrm>
          <a:prstGeom prst="rect">
            <a:avLst/>
          </a:prstGeom>
          <a:noFill/>
        </p:spPr>
        <p:txBody>
          <a:bodyPr wrap="square" lIns="90000" tIns="46800" rIns="90000" bIns="46800" rtlCol="0" anchor="t" anchorCtr="0">
            <a:noAutofit/>
          </a:bodyPr>
          <a:lstStyle/>
          <a:p>
            <a:pPr algn="ctr"/>
            <a:endParaRPr lang="zh-CN" altLang="en-US" sz="1200" dirty="0">
              <a:solidFill>
                <a:schemeClr val="accent3">
                  <a:lumMod val="75000"/>
                </a:schemeClr>
              </a:solidFill>
              <a:latin typeface="华文隶书" panose="02010800040101010101" charset="-122"/>
              <a:ea typeface="华文隶书" panose="02010800040101010101" charset="-122"/>
              <a:sym typeface="+mn-lt"/>
            </a:endParaRPr>
          </a:p>
          <a:p>
            <a:pPr algn="ctr"/>
            <a:r>
              <a:rPr lang="zh-CN" altLang="en-US" sz="2400" dirty="0">
                <a:solidFill>
                  <a:schemeClr val="accent3">
                    <a:lumMod val="75000"/>
                  </a:schemeClr>
                </a:solidFill>
                <a:latin typeface="华文隶书" panose="02010800040101010101" charset="-122"/>
                <a:ea typeface="华文隶书" panose="02010800040101010101" charset="-122"/>
                <a:sym typeface="+mn-lt"/>
              </a:rPr>
              <a:t>行为管理</a:t>
            </a:r>
            <a:endParaRPr lang="zh-CN" altLang="en-US" sz="2000" dirty="0">
              <a:solidFill>
                <a:schemeClr val="accent3">
                  <a:lumMod val="75000"/>
                </a:schemeClr>
              </a:solidFill>
              <a:latin typeface="华文隶书" panose="02010800040101010101" charset="-122"/>
              <a:ea typeface="华文隶书" panose="02010800040101010101" charset="-122"/>
              <a:sym typeface="+mn-lt"/>
            </a:endParaRPr>
          </a:p>
          <a:p>
            <a:pPr algn="l"/>
            <a:r>
              <a:rPr lang="en-US" altLang="zh-CN" sz="1600" b="1" dirty="0">
                <a:solidFill>
                  <a:schemeClr val="tx1"/>
                </a:solidFill>
                <a:latin typeface="+mn-ea"/>
                <a:sym typeface="+mn-lt"/>
              </a:rPr>
              <a:t>1</a:t>
            </a:r>
            <a:r>
              <a:rPr lang="zh-CN" altLang="en-US" sz="1600" b="1" dirty="0">
                <a:solidFill>
                  <a:schemeClr val="tx1"/>
                </a:solidFill>
                <a:latin typeface="+mn-ea"/>
                <a:sym typeface="+mn-lt"/>
              </a:rPr>
              <a:t>、禁止在办公区域穿拖鞋；</a:t>
            </a:r>
          </a:p>
          <a:p>
            <a:pPr algn="l"/>
            <a:r>
              <a:rPr lang="en-US" altLang="zh-CN" sz="1600" b="1" dirty="0">
                <a:solidFill>
                  <a:schemeClr val="tx1"/>
                </a:solidFill>
                <a:latin typeface="+mn-ea"/>
                <a:sym typeface="+mn-lt"/>
              </a:rPr>
              <a:t>2</a:t>
            </a:r>
            <a:r>
              <a:rPr lang="zh-CN" altLang="en-US" sz="1600" b="1" dirty="0">
                <a:solidFill>
                  <a:schemeClr val="tx1"/>
                </a:solidFill>
                <a:latin typeface="+mn-ea"/>
                <a:sym typeface="+mn-lt"/>
              </a:rPr>
              <a:t>、禁止在办公区域内外随处吸烟，吸烟必须在指定的区域；</a:t>
            </a:r>
          </a:p>
          <a:p>
            <a:pPr algn="l"/>
            <a:r>
              <a:rPr lang="en-US" altLang="zh-CN" sz="1600" b="1" dirty="0">
                <a:solidFill>
                  <a:schemeClr val="tx1"/>
                </a:solidFill>
                <a:latin typeface="+mn-ea"/>
                <a:sym typeface="+mn-lt"/>
              </a:rPr>
              <a:t>3</a:t>
            </a:r>
            <a:r>
              <a:rPr lang="zh-CN" altLang="en-US" sz="1600" b="1" dirty="0">
                <a:solidFill>
                  <a:schemeClr val="tx1"/>
                </a:solidFill>
                <a:latin typeface="+mn-ea"/>
                <a:sym typeface="+mn-lt"/>
              </a:rPr>
              <a:t>、自行清理个人垃圾（纸团、矿泉水瓶、橡皮檫屑等）。</a:t>
            </a:r>
          </a:p>
          <a:p>
            <a:pPr algn="l"/>
            <a:endParaRPr lang="zh-CN" altLang="en-US" sz="1400" b="1" dirty="0">
              <a:solidFill>
                <a:schemeClr val="tx1"/>
              </a:solidFill>
              <a:latin typeface="华文隶书" panose="02010800040101010101" charset="-122"/>
              <a:ea typeface="华文隶书" panose="02010800040101010101" charset="-122"/>
              <a:sym typeface="+mn-lt"/>
            </a:endParaRPr>
          </a:p>
        </p:txBody>
      </p:sp>
      <p:sp>
        <p:nvSpPr>
          <p:cNvPr id="15" name="文本框 14"/>
          <p:cNvSpPr txBox="1"/>
          <p:nvPr>
            <p:custDataLst>
              <p:tags r:id="rId9"/>
            </p:custDataLst>
          </p:nvPr>
        </p:nvSpPr>
        <p:spPr>
          <a:xfrm>
            <a:off x="7360285" y="1079500"/>
            <a:ext cx="4089400" cy="2089150"/>
          </a:xfrm>
          <a:prstGeom prst="rect">
            <a:avLst/>
          </a:prstGeom>
          <a:noFill/>
        </p:spPr>
        <p:txBody>
          <a:bodyPr wrap="square" lIns="90000" tIns="46800" rIns="90000" bIns="46800" rtlCol="0" anchor="t" anchorCtr="0">
            <a:noAutofit/>
          </a:bodyPr>
          <a:lstStyle/>
          <a:p>
            <a:pPr algn="ctr">
              <a:lnSpc>
                <a:spcPct val="120000"/>
              </a:lnSpc>
            </a:pPr>
            <a:endParaRPr lang="zh-CN" altLang="en-US" sz="1200" b="1" dirty="0">
              <a:solidFill>
                <a:schemeClr val="tx2">
                  <a:lumMod val="60000"/>
                  <a:lumOff val="40000"/>
                </a:schemeClr>
              </a:solidFill>
              <a:latin typeface="华文隶书" panose="02010800040101010101" charset="-122"/>
              <a:ea typeface="华文隶书" panose="02010800040101010101" charset="-122"/>
              <a:sym typeface="+mn-lt"/>
            </a:endParaRPr>
          </a:p>
          <a:p>
            <a:pPr algn="ctr">
              <a:lnSpc>
                <a:spcPct val="120000"/>
              </a:lnSpc>
            </a:pPr>
            <a:r>
              <a:rPr lang="zh-CN" altLang="en-US" sz="2000" b="1" dirty="0">
                <a:solidFill>
                  <a:schemeClr val="tx2">
                    <a:lumMod val="60000"/>
                    <a:lumOff val="40000"/>
                  </a:schemeClr>
                </a:solidFill>
                <a:latin typeface="华文隶书" panose="02010800040101010101" charset="-122"/>
                <a:ea typeface="华文隶书" panose="02010800040101010101" charset="-122"/>
                <a:sym typeface="+mn-lt"/>
              </a:rPr>
              <a:t>宿舍安全卫生</a:t>
            </a:r>
            <a:endParaRPr lang="en-US" altLang="zh-CN" sz="1400" b="1" dirty="0">
              <a:solidFill>
                <a:schemeClr val="tx2">
                  <a:lumMod val="60000"/>
                  <a:lumOff val="40000"/>
                </a:schemeClr>
              </a:solidFill>
              <a:latin typeface="华文隶书" panose="02010800040101010101" charset="-122"/>
              <a:ea typeface="华文隶书" panose="02010800040101010101" charset="-122"/>
              <a:sym typeface="+mn-lt"/>
            </a:endParaRPr>
          </a:p>
          <a:p>
            <a:pPr algn="l">
              <a:lnSpc>
                <a:spcPct val="120000"/>
              </a:lnSpc>
            </a:pPr>
            <a:r>
              <a:rPr lang="en-US" altLang="zh-CN" sz="1600" b="1" dirty="0">
                <a:solidFill>
                  <a:schemeClr val="tx1"/>
                </a:solidFill>
                <a:latin typeface="+mn-ea"/>
                <a:sym typeface="+mn-lt"/>
              </a:rPr>
              <a:t>1</a:t>
            </a:r>
            <a:r>
              <a:rPr lang="zh-CN" altLang="en-US" sz="1600" b="1" dirty="0">
                <a:solidFill>
                  <a:schemeClr val="tx1"/>
                </a:solidFill>
                <a:latin typeface="+mn-ea"/>
                <a:sym typeface="+mn-lt"/>
              </a:rPr>
              <a:t>、寝室离人或晚上睡觉时请反锁门窗；</a:t>
            </a:r>
          </a:p>
          <a:p>
            <a:pPr algn="l">
              <a:lnSpc>
                <a:spcPct val="120000"/>
              </a:lnSpc>
            </a:pPr>
            <a:r>
              <a:rPr lang="en-US" altLang="zh-CN" sz="1600" b="1" dirty="0">
                <a:solidFill>
                  <a:schemeClr val="tx1"/>
                </a:solidFill>
                <a:latin typeface="+mn-ea"/>
                <a:sym typeface="+mn-lt"/>
              </a:rPr>
              <a:t>2</a:t>
            </a:r>
            <a:r>
              <a:rPr lang="zh-CN" altLang="en-US" sz="1600" b="1" dirty="0">
                <a:solidFill>
                  <a:schemeClr val="tx1"/>
                </a:solidFill>
                <a:latin typeface="+mn-ea"/>
                <a:sym typeface="+mn-lt"/>
              </a:rPr>
              <a:t>、临时用的电器（电吹风、电磁炉、电脑、热水壶、充电宝、暖宝宝等）离人时请拔掉电源。</a:t>
            </a:r>
          </a:p>
          <a:p>
            <a:pPr algn="l">
              <a:lnSpc>
                <a:spcPct val="120000"/>
              </a:lnSpc>
            </a:pPr>
            <a:endParaRPr lang="zh-CN" altLang="en-US" sz="1400" b="1" dirty="0">
              <a:solidFill>
                <a:schemeClr val="tx1"/>
              </a:solidFill>
              <a:latin typeface="华文隶书" panose="02010800040101010101" charset="-122"/>
              <a:ea typeface="华文隶书" panose="02010800040101010101" charset="-122"/>
              <a:sym typeface="+mn-lt"/>
            </a:endParaRPr>
          </a:p>
          <a:p>
            <a:pPr algn="l">
              <a:lnSpc>
                <a:spcPct val="120000"/>
              </a:lnSpc>
            </a:pPr>
            <a:endParaRPr lang="zh-CN" altLang="en-US" sz="1400" b="1" dirty="0">
              <a:solidFill>
                <a:schemeClr val="tx1"/>
              </a:solidFill>
              <a:latin typeface="华文隶书" panose="02010800040101010101" charset="-122"/>
              <a:ea typeface="华文隶书" panose="02010800040101010101" charset="-122"/>
              <a:sym typeface="+mn-lt"/>
            </a:endParaRPr>
          </a:p>
          <a:p>
            <a:pPr algn="l">
              <a:lnSpc>
                <a:spcPct val="120000"/>
              </a:lnSpc>
            </a:pPr>
            <a:endParaRPr lang="zh-CN" altLang="en-US" sz="1200" b="1" dirty="0">
              <a:solidFill>
                <a:schemeClr val="tx1"/>
              </a:solidFill>
              <a:latin typeface="华文隶书" panose="02010800040101010101" charset="-122"/>
              <a:ea typeface="华文隶书" panose="02010800040101010101" charset="-122"/>
              <a:sym typeface="+mn-lt"/>
            </a:endParaRPr>
          </a:p>
        </p:txBody>
      </p:sp>
      <p:sp>
        <p:nvSpPr>
          <p:cNvPr id="16" name="文本框 15"/>
          <p:cNvSpPr txBox="1"/>
          <p:nvPr>
            <p:custDataLst>
              <p:tags r:id="rId10"/>
            </p:custDataLst>
          </p:nvPr>
        </p:nvSpPr>
        <p:spPr>
          <a:xfrm>
            <a:off x="3235960" y="4224020"/>
            <a:ext cx="3408045" cy="2065655"/>
          </a:xfrm>
          <a:prstGeom prst="rect">
            <a:avLst/>
          </a:prstGeom>
          <a:noFill/>
        </p:spPr>
        <p:txBody>
          <a:bodyPr wrap="square" lIns="90000" tIns="46800" rIns="90000" bIns="46800" rtlCol="0" anchor="t" anchorCtr="0">
            <a:normAutofit/>
          </a:bodyPr>
          <a:lstStyle/>
          <a:p>
            <a:pPr algn="ctr">
              <a:lnSpc>
                <a:spcPct val="120000"/>
              </a:lnSpc>
            </a:pPr>
            <a:endParaRPr lang="zh-CN" altLang="en-US" sz="1400" b="1" dirty="0">
              <a:solidFill>
                <a:schemeClr val="tx2">
                  <a:lumMod val="60000"/>
                  <a:lumOff val="40000"/>
                </a:schemeClr>
              </a:solidFill>
              <a:latin typeface="华文隶书" panose="02010800040101010101" charset="-122"/>
              <a:ea typeface="华文隶书" panose="02010800040101010101" charset="-122"/>
              <a:sym typeface="+mn-lt"/>
            </a:endParaRPr>
          </a:p>
          <a:p>
            <a:pPr algn="ctr">
              <a:lnSpc>
                <a:spcPct val="120000"/>
              </a:lnSpc>
            </a:pPr>
            <a:r>
              <a:rPr lang="zh-CN" altLang="en-US" sz="2000" b="1" dirty="0">
                <a:solidFill>
                  <a:schemeClr val="tx2">
                    <a:lumMod val="60000"/>
                    <a:lumOff val="40000"/>
                  </a:schemeClr>
                </a:solidFill>
                <a:latin typeface="华文隶书" panose="02010800040101010101" charset="-122"/>
                <a:ea typeface="华文隶书" panose="02010800040101010101" charset="-122"/>
                <a:sym typeface="+mn-lt"/>
              </a:rPr>
              <a:t>教室安全卫生</a:t>
            </a:r>
            <a:endParaRPr lang="en-US" altLang="zh-CN" sz="1400" b="1" dirty="0">
              <a:solidFill>
                <a:schemeClr val="tx1"/>
              </a:solidFill>
              <a:latin typeface="华文隶书" panose="02010800040101010101" charset="-122"/>
              <a:ea typeface="华文隶书" panose="02010800040101010101" charset="-122"/>
              <a:sym typeface="+mn-lt"/>
            </a:endParaRPr>
          </a:p>
          <a:p>
            <a:pPr algn="l">
              <a:lnSpc>
                <a:spcPct val="120000"/>
              </a:lnSpc>
            </a:pPr>
            <a:r>
              <a:rPr lang="en-US" altLang="zh-CN" sz="1700" b="1" dirty="0">
                <a:solidFill>
                  <a:schemeClr val="tx1"/>
                </a:solidFill>
                <a:latin typeface="+mn-ea"/>
                <a:sym typeface="+mn-lt"/>
              </a:rPr>
              <a:t>1</a:t>
            </a:r>
            <a:r>
              <a:rPr lang="zh-CN" altLang="en-US" sz="1700" b="1" dirty="0">
                <a:solidFill>
                  <a:schemeClr val="tx1"/>
                </a:solidFill>
                <a:latin typeface="+mn-ea"/>
                <a:sym typeface="+mn-lt"/>
              </a:rPr>
              <a:t>、离开教室时随手关闭空调、电扇、门窗、投影仪、电脑、音箱；</a:t>
            </a:r>
          </a:p>
          <a:p>
            <a:pPr algn="l">
              <a:lnSpc>
                <a:spcPct val="120000"/>
              </a:lnSpc>
            </a:pPr>
            <a:r>
              <a:rPr lang="en-US" altLang="zh-CN" sz="1700" b="1" dirty="0">
                <a:solidFill>
                  <a:schemeClr val="tx1"/>
                </a:solidFill>
                <a:latin typeface="+mn-ea"/>
                <a:sym typeface="+mn-lt"/>
              </a:rPr>
              <a:t>2</a:t>
            </a:r>
            <a:r>
              <a:rPr lang="zh-CN" altLang="en-US" sz="1700" b="1" dirty="0">
                <a:solidFill>
                  <a:schemeClr val="tx1"/>
                </a:solidFill>
                <a:latin typeface="+mn-ea"/>
                <a:sym typeface="+mn-lt"/>
              </a:rPr>
              <a:t>、禁止用手机开关空调，违者重罚。</a:t>
            </a:r>
          </a:p>
          <a:p>
            <a:pPr algn="l">
              <a:lnSpc>
                <a:spcPct val="120000"/>
              </a:lnSpc>
            </a:pPr>
            <a:endParaRPr lang="zh-CN" altLang="en-US" sz="1400" b="1" dirty="0">
              <a:solidFill>
                <a:schemeClr val="tx1"/>
              </a:solidFill>
              <a:latin typeface="华文隶书" panose="02010800040101010101" charset="-122"/>
              <a:ea typeface="华文隶书" panose="02010800040101010101" charset="-122"/>
              <a:sym typeface="+mn-lt"/>
            </a:endParaRPr>
          </a:p>
          <a:p>
            <a:pPr algn="ctr">
              <a:lnSpc>
                <a:spcPct val="120000"/>
              </a:lnSpc>
            </a:pPr>
            <a:endParaRPr lang="zh-CN" altLang="en-US" sz="1400" b="1" dirty="0">
              <a:solidFill>
                <a:schemeClr val="tx1">
                  <a:lumMod val="95000"/>
                  <a:lumOff val="5000"/>
                </a:schemeClr>
              </a:solidFill>
              <a:latin typeface="华文隶书" panose="02010800040101010101" charset="-122"/>
              <a:ea typeface="华文隶书" panose="02010800040101010101" charset="-122"/>
              <a:sym typeface="+mn-lt"/>
            </a:endParaRPr>
          </a:p>
        </p:txBody>
      </p:sp>
      <p:sp>
        <p:nvSpPr>
          <p:cNvPr id="6" name="MH_SubTitle_4"/>
          <p:cNvSpPr/>
          <p:nvPr>
            <p:custDataLst>
              <p:tags r:id="rId11"/>
            </p:custDataLst>
          </p:nvPr>
        </p:nvSpPr>
        <p:spPr bwMode="auto">
          <a:xfrm>
            <a:off x="7211060" y="3439160"/>
            <a:ext cx="4238625" cy="2987675"/>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ctr" anchorCtr="0">
            <a:normAutofit/>
          </a:bodyPr>
          <a:lstStyle/>
          <a:p>
            <a:pPr algn="ctr">
              <a:lnSpc>
                <a:spcPct val="120000"/>
              </a:lnSpc>
            </a:pPr>
            <a:endParaRPr lang="ko-KR" altLang="en-US" dirty="0">
              <a:solidFill>
                <a:schemeClr val="accent1"/>
              </a:solidFill>
              <a:sym typeface="+mn-lt"/>
            </a:endParaRPr>
          </a:p>
        </p:txBody>
      </p:sp>
      <p:sp>
        <p:nvSpPr>
          <p:cNvPr id="11" name="MH_Other_4"/>
          <p:cNvSpPr/>
          <p:nvPr>
            <p:custDataLst>
              <p:tags r:id="rId12"/>
            </p:custDataLst>
          </p:nvPr>
        </p:nvSpPr>
        <p:spPr>
          <a:xfrm>
            <a:off x="10230916" y="3168672"/>
            <a:ext cx="805522" cy="725219"/>
          </a:xfrm>
          <a:custGeom>
            <a:avLst/>
            <a:gdLst>
              <a:gd name="connsiteX0" fmla="*/ 28344 w 509451"/>
              <a:gd name="connsiteY0" fmla="*/ 0 h 459661"/>
              <a:gd name="connsiteX1" fmla="*/ 481107 w 509451"/>
              <a:gd name="connsiteY1" fmla="*/ 0 h 459661"/>
              <a:gd name="connsiteX2" fmla="*/ 509451 w 509451"/>
              <a:gd name="connsiteY2" fmla="*/ 28344 h 459661"/>
              <a:gd name="connsiteX3" fmla="*/ 509451 w 509451"/>
              <a:gd name="connsiteY3" fmla="*/ 332765 h 459661"/>
              <a:gd name="connsiteX4" fmla="*/ 481107 w 509451"/>
              <a:gd name="connsiteY4" fmla="*/ 361109 h 459661"/>
              <a:gd name="connsiteX5" fmla="*/ 313285 w 509451"/>
              <a:gd name="connsiteY5" fmla="*/ 361109 h 459661"/>
              <a:gd name="connsiteX6" fmla="*/ 256124 w 509451"/>
              <a:gd name="connsiteY6" fmla="*/ 459661 h 459661"/>
              <a:gd name="connsiteX7" fmla="*/ 198964 w 509451"/>
              <a:gd name="connsiteY7" fmla="*/ 361109 h 459661"/>
              <a:gd name="connsiteX8" fmla="*/ 28344 w 509451"/>
              <a:gd name="connsiteY8" fmla="*/ 361109 h 459661"/>
              <a:gd name="connsiteX9" fmla="*/ 0 w 509451"/>
              <a:gd name="connsiteY9" fmla="*/ 332765 h 459661"/>
              <a:gd name="connsiteX10" fmla="*/ 0 w 509451"/>
              <a:gd name="connsiteY10" fmla="*/ 28344 h 459661"/>
              <a:gd name="connsiteX11" fmla="*/ 28344 w 509451"/>
              <a:gd name="connsiteY11" fmla="*/ 0 h 45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9451" h="459661">
                <a:moveTo>
                  <a:pt x="28344" y="0"/>
                </a:moveTo>
                <a:lnTo>
                  <a:pt x="481107" y="0"/>
                </a:lnTo>
                <a:cubicBezTo>
                  <a:pt x="496761" y="0"/>
                  <a:pt x="509451" y="12690"/>
                  <a:pt x="509451" y="28344"/>
                </a:cubicBezTo>
                <a:lnTo>
                  <a:pt x="509451" y="332765"/>
                </a:lnTo>
                <a:cubicBezTo>
                  <a:pt x="509451" y="348419"/>
                  <a:pt x="496761" y="361109"/>
                  <a:pt x="481107" y="361109"/>
                </a:cubicBezTo>
                <a:lnTo>
                  <a:pt x="313285" y="361109"/>
                </a:lnTo>
                <a:lnTo>
                  <a:pt x="256124" y="459661"/>
                </a:lnTo>
                <a:lnTo>
                  <a:pt x="198964" y="361109"/>
                </a:lnTo>
                <a:lnTo>
                  <a:pt x="28344" y="361109"/>
                </a:lnTo>
                <a:cubicBezTo>
                  <a:pt x="12690" y="361109"/>
                  <a:pt x="0" y="348419"/>
                  <a:pt x="0" y="332765"/>
                </a:cubicBezTo>
                <a:lnTo>
                  <a:pt x="0" y="28344"/>
                </a:lnTo>
                <a:cubicBezTo>
                  <a:pt x="0" y="12690"/>
                  <a:pt x="12690" y="0"/>
                  <a:pt x="2834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0000" tIns="46800" rIns="90000" bIns="46800" anchor="t" anchorCtr="0">
            <a:normAutofit/>
          </a:bodyPr>
          <a:lstStyle/>
          <a:p>
            <a:pPr algn="ctr">
              <a:defRPr/>
            </a:pPr>
            <a:r>
              <a:rPr lang="en-US" altLang="zh-CN" sz="2000">
                <a:solidFill>
                  <a:schemeClr val="bg1"/>
                </a:solidFill>
                <a:sym typeface="+mn-lt"/>
              </a:rPr>
              <a:t>04</a:t>
            </a:r>
            <a:endParaRPr lang="zh-CN" altLang="en-US" sz="2000">
              <a:solidFill>
                <a:schemeClr val="bg1"/>
              </a:solidFill>
              <a:sym typeface="+mn-lt"/>
            </a:endParaRPr>
          </a:p>
        </p:txBody>
      </p:sp>
      <p:sp>
        <p:nvSpPr>
          <p:cNvPr id="17" name="文本框 16"/>
          <p:cNvSpPr txBox="1"/>
          <p:nvPr>
            <p:custDataLst>
              <p:tags r:id="rId13"/>
            </p:custDataLst>
          </p:nvPr>
        </p:nvSpPr>
        <p:spPr>
          <a:xfrm>
            <a:off x="7360285" y="3596640"/>
            <a:ext cx="4025900" cy="2672080"/>
          </a:xfrm>
          <a:prstGeom prst="rect">
            <a:avLst/>
          </a:prstGeom>
          <a:noFill/>
        </p:spPr>
        <p:txBody>
          <a:bodyPr wrap="square" lIns="90000" tIns="46800" rIns="90000" bIns="46800" rtlCol="0" anchor="t" anchorCtr="0">
            <a:normAutofit/>
          </a:bodyPr>
          <a:lstStyle/>
          <a:p>
            <a:pPr algn="ctr">
              <a:lnSpc>
                <a:spcPct val="120000"/>
              </a:lnSpc>
            </a:pPr>
            <a:endParaRPr lang="zh-CN" altLang="en-US" sz="1200" b="1" dirty="0">
              <a:solidFill>
                <a:schemeClr val="accent1">
                  <a:lumMod val="75000"/>
                </a:schemeClr>
              </a:solidFill>
              <a:latin typeface="华文隶书" panose="02010800040101010101" charset="-122"/>
              <a:ea typeface="华文隶书" panose="02010800040101010101" charset="-122"/>
              <a:sym typeface="+mn-lt"/>
            </a:endParaRPr>
          </a:p>
          <a:p>
            <a:pPr algn="ctr">
              <a:lnSpc>
                <a:spcPct val="120000"/>
              </a:lnSpc>
            </a:pPr>
            <a:r>
              <a:rPr lang="zh-CN" altLang="en-US" sz="2000" b="1" dirty="0">
                <a:solidFill>
                  <a:schemeClr val="accent1">
                    <a:lumMod val="75000"/>
                  </a:schemeClr>
                </a:solidFill>
                <a:latin typeface="华文隶书" panose="02010800040101010101" charset="-122"/>
                <a:ea typeface="华文隶书" panose="02010800040101010101" charset="-122"/>
                <a:sym typeface="+mn-lt"/>
              </a:rPr>
              <a:t>日常安全</a:t>
            </a:r>
            <a:endParaRPr lang="zh-CN" altLang="en-US" b="1" dirty="0">
              <a:solidFill>
                <a:schemeClr val="accent1">
                  <a:lumMod val="75000"/>
                </a:schemeClr>
              </a:solidFill>
              <a:latin typeface="华文隶书" panose="02010800040101010101" charset="-122"/>
              <a:ea typeface="华文隶书" panose="02010800040101010101" charset="-122"/>
              <a:sym typeface="+mn-lt"/>
            </a:endParaRPr>
          </a:p>
          <a:p>
            <a:pPr algn="l">
              <a:lnSpc>
                <a:spcPct val="120000"/>
              </a:lnSpc>
            </a:pPr>
            <a:r>
              <a:rPr lang="en-US" altLang="zh-CN" sz="1700" b="1" dirty="0">
                <a:solidFill>
                  <a:schemeClr val="tx1"/>
                </a:solidFill>
                <a:latin typeface="+mn-ea"/>
                <a:sym typeface="+mn-lt"/>
              </a:rPr>
              <a:t>1</a:t>
            </a:r>
            <a:r>
              <a:rPr lang="zh-CN" altLang="en-US" sz="1700" b="1" dirty="0">
                <a:solidFill>
                  <a:schemeClr val="tx1"/>
                </a:solidFill>
                <a:latin typeface="+mn-ea"/>
                <a:sym typeface="+mn-lt"/>
              </a:rPr>
              <a:t>、注意交通安全，搭乘有正规营运执照的车辆，尽量选择高铁、省汽、飞机等安全级别较高的交通工具，禁止乘坐黑车、私车、摩的。</a:t>
            </a:r>
          </a:p>
          <a:p>
            <a:pPr algn="l">
              <a:lnSpc>
                <a:spcPct val="120000"/>
              </a:lnSpc>
            </a:pPr>
            <a:r>
              <a:rPr lang="en-US" altLang="zh-CN" sz="1700" b="1" dirty="0">
                <a:solidFill>
                  <a:schemeClr val="tx1"/>
                </a:solidFill>
                <a:latin typeface="+mn-ea"/>
                <a:sym typeface="+mn-lt"/>
              </a:rPr>
              <a:t>2</a:t>
            </a:r>
            <a:r>
              <a:rPr lang="zh-CN" altLang="en-US" sz="1700" b="1" dirty="0">
                <a:solidFill>
                  <a:schemeClr val="tx1"/>
                </a:solidFill>
                <a:latin typeface="+mn-ea"/>
                <a:sym typeface="+mn-lt"/>
              </a:rPr>
              <a:t>、兼职及实习求职安全，严防就职陷阱。</a:t>
            </a:r>
          </a:p>
          <a:p>
            <a:pPr algn="l">
              <a:lnSpc>
                <a:spcPct val="120000"/>
              </a:lnSpc>
            </a:pPr>
            <a:r>
              <a:rPr lang="en-US" altLang="zh-CN" sz="1700" b="1" dirty="0">
                <a:solidFill>
                  <a:schemeClr val="tx1"/>
                </a:solidFill>
                <a:latin typeface="+mn-ea"/>
                <a:sym typeface="+mn-lt"/>
              </a:rPr>
              <a:t>3</a:t>
            </a:r>
            <a:r>
              <a:rPr lang="zh-CN" altLang="en-US" sz="1700" b="1" dirty="0">
                <a:solidFill>
                  <a:schemeClr val="tx1"/>
                </a:solidFill>
                <a:latin typeface="+mn-ea"/>
                <a:sym typeface="+mn-lt"/>
              </a:rPr>
              <a:t>、严防网络诈骗，网络贷款。</a:t>
            </a:r>
          </a:p>
          <a:p>
            <a:pPr algn="l">
              <a:lnSpc>
                <a:spcPct val="120000"/>
              </a:lnSpc>
            </a:pPr>
            <a:endParaRPr lang="zh-CN" altLang="en-US" sz="1400" b="1" dirty="0">
              <a:solidFill>
                <a:schemeClr val="tx1">
                  <a:lumMod val="95000"/>
                  <a:lumOff val="5000"/>
                </a:schemeClr>
              </a:solidFill>
              <a:latin typeface="华文隶书" panose="02010800040101010101" charset="-122"/>
              <a:ea typeface="华文隶书" panose="02010800040101010101" charset="-122"/>
              <a:sym typeface="+mn-lt"/>
            </a:endParaRPr>
          </a:p>
        </p:txBody>
      </p:sp>
      <p:sp>
        <p:nvSpPr>
          <p:cNvPr id="7" name="文本框 6"/>
          <p:cNvSpPr txBox="1"/>
          <p:nvPr>
            <p:custDataLst>
              <p:tags r:id="rId14"/>
            </p:custDataLst>
          </p:nvPr>
        </p:nvSpPr>
        <p:spPr>
          <a:xfrm>
            <a:off x="737235" y="221615"/>
            <a:ext cx="3159760" cy="969010"/>
          </a:xfrm>
          <a:prstGeom prst="rect">
            <a:avLst/>
          </a:prstGeom>
        </p:spPr>
        <p:txBody>
          <a:bodyPr anchor="ctr" anchorCtr="0">
            <a:normAutofit/>
          </a:bodyPr>
          <a:lstStyle>
            <a:defPPr>
              <a:defRPr lang="zh-CN"/>
            </a:defPPr>
            <a:lvl1pPr>
              <a:lnSpc>
                <a:spcPct val="90000"/>
              </a:lnSpc>
              <a:spcBef>
                <a:spcPct val="0"/>
              </a:spcBef>
              <a:buNone/>
              <a:defRPr sz="3600">
                <a:solidFill>
                  <a:schemeClr val="accent1"/>
                </a:solidFill>
                <a:latin typeface="+mj-lt"/>
                <a:ea typeface="+mj-ea"/>
                <a:cs typeface="+mj-cs"/>
              </a:defRPr>
            </a:lvl1pPr>
          </a:lstStyle>
          <a:p>
            <a:r>
              <a:rPr lang="zh-CN" altLang="en-US" sz="3200">
                <a:latin typeface="华文隶书" panose="02010800040101010101" charset="-122"/>
                <a:ea typeface="华文隶书" panose="02010800040101010101" charset="-122"/>
              </a:rPr>
              <a:t>学员管理制度</a:t>
            </a:r>
          </a:p>
        </p:txBody>
      </p:sp>
    </p:spTree>
    <p:custDataLst>
      <p:tags r:id="rId1"/>
    </p:custData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3"/>
            </p:custDataLst>
          </p:nvPr>
        </p:nvSpPr>
        <p:spPr>
          <a:xfrm>
            <a:off x="4300855" y="2792095"/>
            <a:ext cx="7072630" cy="1018540"/>
          </a:xfrm>
        </p:spPr>
        <p:txBody>
          <a:bodyPr>
            <a:normAutofit fontScale="90000"/>
          </a:bodyPr>
          <a:lstStyle/>
          <a:p>
            <a:r>
              <a:rPr lang="zh-CN" altLang="en-US" dirty="0">
                <a:solidFill>
                  <a:schemeClr val="tx1">
                    <a:lumMod val="95000"/>
                    <a:lumOff val="5000"/>
                  </a:schemeClr>
                </a:solidFill>
                <a:latin typeface="华文隶书" panose="02010800040101010101" charset="-122"/>
                <a:ea typeface="华文隶书" panose="02010800040101010101" charset="-122"/>
              </a:rPr>
              <a:t>新学期、新面貌、新挑战</a:t>
            </a:r>
          </a:p>
        </p:txBody>
      </p:sp>
    </p:spTree>
    <p:custDataLst>
      <p:tags r:id="rId2"/>
    </p:custData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3"/>
            </p:custDataLst>
          </p:nvPr>
        </p:nvSpPr>
        <p:spPr>
          <a:xfrm>
            <a:off x="4300855" y="2792095"/>
            <a:ext cx="4873625" cy="1018540"/>
          </a:xfrm>
        </p:spPr>
        <p:txBody>
          <a:bodyPr>
            <a:normAutofit/>
          </a:bodyPr>
          <a:lstStyle/>
          <a:p>
            <a:r>
              <a:rPr lang="zh-CN" altLang="en-US" dirty="0">
                <a:solidFill>
                  <a:schemeClr val="tx1">
                    <a:lumMod val="95000"/>
                    <a:lumOff val="5000"/>
                  </a:schemeClr>
                </a:solidFill>
                <a:latin typeface="华文隶书" panose="02010800040101010101" charset="-122"/>
                <a:ea typeface="华文隶书" panose="02010800040101010101" charset="-122"/>
              </a:rPr>
              <a:t>授课讲师介绍</a:t>
            </a:r>
          </a:p>
        </p:txBody>
      </p:sp>
    </p:spTree>
    <p:custDataLst>
      <p:tags r:id="rId2"/>
    </p:custData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文本框 10"/>
          <p:cNvSpPr txBox="1">
            <a:spLocks noChangeArrowheads="1"/>
          </p:cNvSpPr>
          <p:nvPr/>
        </p:nvSpPr>
        <p:spPr bwMode="auto">
          <a:xfrm>
            <a:off x="4486003" y="3543300"/>
            <a:ext cx="53467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a:defRPr sz="1300">
                <a:solidFill>
                  <a:schemeClr val="tx1"/>
                </a:solidFill>
                <a:latin typeface="Calibri" panose="020F0502020204030204" pitchFamily="34" charset="0"/>
                <a:ea typeface="宋体" panose="02010600030101010101" pitchFamily="2" charset="-122"/>
              </a:defRPr>
            </a:lvl2pPr>
            <a:lvl3pPr>
              <a:defRPr sz="1300">
                <a:solidFill>
                  <a:schemeClr val="tx1"/>
                </a:solidFill>
                <a:latin typeface="Calibri" panose="020F0502020204030204" pitchFamily="34" charset="0"/>
                <a:ea typeface="宋体" panose="02010600030101010101" pitchFamily="2" charset="-122"/>
              </a:defRPr>
            </a:lvl3pPr>
            <a:lvl4pPr>
              <a:defRPr sz="1300">
                <a:solidFill>
                  <a:schemeClr val="tx1"/>
                </a:solidFill>
                <a:latin typeface="Calibri" panose="020F0502020204030204" pitchFamily="34" charset="0"/>
                <a:ea typeface="宋体" panose="02010600030101010101" pitchFamily="2" charset="-122"/>
              </a:defRPr>
            </a:lvl4pPr>
            <a:lvl5pPr>
              <a:defRPr sz="1300">
                <a:solidFill>
                  <a:schemeClr val="tx1"/>
                </a:solidFill>
                <a:latin typeface="Calibri" panose="020F0502020204030204" pitchFamily="34" charset="0"/>
                <a:ea typeface="宋体" panose="02010600030101010101" pitchFamily="2" charset="-122"/>
              </a:defRPr>
            </a:lvl5pPr>
            <a:lvl6pPr marL="18288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2860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27432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2004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r>
              <a:rPr lang="zh-CN" altLang="en-US" sz="2400" b="1" dirty="0">
                <a:solidFill>
                  <a:srgbClr val="FFC000"/>
                </a:solidFill>
                <a:latin typeface="微软雅黑" panose="020B0503020204020204" charset="-122"/>
                <a:ea typeface="微软雅黑" panose="020B0503020204020204" charset="-122"/>
              </a:rPr>
              <a:t>安卓开发讲师</a:t>
            </a:r>
          </a:p>
        </p:txBody>
      </p:sp>
      <p:sp>
        <p:nvSpPr>
          <p:cNvPr id="33" name="文本框 11"/>
          <p:cNvSpPr txBox="1">
            <a:spLocks noChangeArrowheads="1"/>
          </p:cNvSpPr>
          <p:nvPr/>
        </p:nvSpPr>
        <p:spPr bwMode="auto">
          <a:xfrm>
            <a:off x="1285240" y="3543299"/>
            <a:ext cx="592455"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a:defRPr sz="1300">
                <a:solidFill>
                  <a:schemeClr val="tx1"/>
                </a:solidFill>
                <a:latin typeface="Calibri" panose="020F0502020204030204" pitchFamily="34" charset="0"/>
                <a:ea typeface="宋体" panose="02010600030101010101" pitchFamily="2" charset="-122"/>
              </a:defRPr>
            </a:lvl2pPr>
            <a:lvl3pPr>
              <a:defRPr sz="1300">
                <a:solidFill>
                  <a:schemeClr val="tx1"/>
                </a:solidFill>
                <a:latin typeface="Calibri" panose="020F0502020204030204" pitchFamily="34" charset="0"/>
                <a:ea typeface="宋体" panose="02010600030101010101" pitchFamily="2" charset="-122"/>
              </a:defRPr>
            </a:lvl3pPr>
            <a:lvl4pPr>
              <a:defRPr sz="1300">
                <a:solidFill>
                  <a:schemeClr val="tx1"/>
                </a:solidFill>
                <a:latin typeface="Calibri" panose="020F0502020204030204" pitchFamily="34" charset="0"/>
                <a:ea typeface="宋体" panose="02010600030101010101" pitchFamily="2" charset="-122"/>
              </a:defRPr>
            </a:lvl4pPr>
            <a:lvl5pPr>
              <a:defRPr sz="1300">
                <a:solidFill>
                  <a:schemeClr val="tx1"/>
                </a:solidFill>
                <a:latin typeface="Calibri" panose="020F0502020204030204" pitchFamily="34" charset="0"/>
                <a:ea typeface="宋体" panose="02010600030101010101" pitchFamily="2" charset="-122"/>
              </a:defRPr>
            </a:lvl5pPr>
            <a:lvl6pPr marL="18288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2860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27432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2004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r>
              <a:rPr lang="zh-CN" altLang="en-US" sz="2400" b="1" dirty="0">
                <a:solidFill>
                  <a:srgbClr val="FFC000"/>
                </a:solidFill>
                <a:latin typeface="微软雅黑" panose="020B0503020204020204" charset="-122"/>
                <a:ea typeface="微软雅黑" panose="020B0503020204020204" charset="-122"/>
              </a:rPr>
              <a:t>软件测试讲师</a:t>
            </a:r>
          </a:p>
        </p:txBody>
      </p:sp>
      <p:sp>
        <p:nvSpPr>
          <p:cNvPr id="34" name="文本框 7"/>
          <p:cNvSpPr txBox="1"/>
          <p:nvPr/>
        </p:nvSpPr>
        <p:spPr>
          <a:xfrm>
            <a:off x="2505710" y="5850572"/>
            <a:ext cx="872490" cy="460375"/>
          </a:xfrm>
          <a:prstGeom prst="rect">
            <a:avLst/>
          </a:prstGeom>
          <a:noFill/>
          <a:ln w="9525">
            <a:noFill/>
          </a:ln>
        </p:spPr>
        <p:txBody>
          <a:bodyPr wrap="square">
            <a:spAutoFit/>
            <a:scene3d>
              <a:camera prst="orthographicFront"/>
              <a:lightRig rig="threePt" dir="t"/>
            </a:scene3d>
          </a:bodyPr>
          <a:lstStyle/>
          <a:p>
            <a:r>
              <a:rPr lang="zh-CN" altLang="zh-CN"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赵亮</a:t>
            </a:r>
          </a:p>
        </p:txBody>
      </p:sp>
      <p:pic>
        <p:nvPicPr>
          <p:cNvPr id="3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09775" y="3673085"/>
            <a:ext cx="1725930" cy="2091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6" name="文本框 35"/>
          <p:cNvSpPr txBox="1">
            <a:spLocks noChangeArrowheads="1"/>
          </p:cNvSpPr>
          <p:nvPr/>
        </p:nvSpPr>
        <p:spPr bwMode="auto">
          <a:xfrm>
            <a:off x="1243965" y="789305"/>
            <a:ext cx="56896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a:defRPr sz="1300">
                <a:solidFill>
                  <a:schemeClr val="tx1"/>
                </a:solidFill>
                <a:latin typeface="Calibri" panose="020F0502020204030204" pitchFamily="34" charset="0"/>
                <a:ea typeface="宋体" panose="02010600030101010101" pitchFamily="2" charset="-122"/>
              </a:defRPr>
            </a:lvl2pPr>
            <a:lvl3pPr>
              <a:defRPr sz="1300">
                <a:solidFill>
                  <a:schemeClr val="tx1"/>
                </a:solidFill>
                <a:latin typeface="Calibri" panose="020F0502020204030204" pitchFamily="34" charset="0"/>
                <a:ea typeface="宋体" panose="02010600030101010101" pitchFamily="2" charset="-122"/>
              </a:defRPr>
            </a:lvl3pPr>
            <a:lvl4pPr>
              <a:defRPr sz="1300">
                <a:solidFill>
                  <a:schemeClr val="tx1"/>
                </a:solidFill>
                <a:latin typeface="Calibri" panose="020F0502020204030204" pitchFamily="34" charset="0"/>
                <a:ea typeface="宋体" panose="02010600030101010101" pitchFamily="2" charset="-122"/>
              </a:defRPr>
            </a:lvl4pPr>
            <a:lvl5pPr>
              <a:defRPr sz="1300">
                <a:solidFill>
                  <a:schemeClr val="tx1"/>
                </a:solidFill>
                <a:latin typeface="Calibri" panose="020F0502020204030204" pitchFamily="34" charset="0"/>
                <a:ea typeface="宋体" panose="02010600030101010101" pitchFamily="2" charset="-122"/>
              </a:defRPr>
            </a:lvl5pPr>
            <a:lvl6pPr marL="18288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2860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27432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2004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algn="ctr"/>
            <a:r>
              <a:rPr lang="zh-CN" altLang="en-US" sz="2400" b="1" dirty="0">
                <a:solidFill>
                  <a:srgbClr val="FFC000"/>
                </a:solidFill>
                <a:latin typeface="微软雅黑" panose="020B0503020204020204" charset="-122"/>
                <a:ea typeface="微软雅黑" panose="020B0503020204020204" charset="-122"/>
              </a:rPr>
              <a:t>电子商务      讲师</a:t>
            </a:r>
          </a:p>
        </p:txBody>
      </p:sp>
      <p:pic>
        <p:nvPicPr>
          <p:cNvPr id="37" name="图片 19" descr="图片3老师3"/>
          <p:cNvPicPr>
            <a:picLocks noChangeArrowheads="1"/>
          </p:cNvPicPr>
          <p:nvPr/>
        </p:nvPicPr>
        <p:blipFill>
          <a:blip r:embed="rId4">
            <a:extLst>
              <a:ext uri="{28A0092B-C50C-407E-A947-70E740481C1C}">
                <a14:useLocalDpi xmlns:a14="http://schemas.microsoft.com/office/drawing/2010/main" val="0"/>
              </a:ext>
            </a:extLst>
          </a:blip>
          <a:srcRect b="10522"/>
          <a:stretch>
            <a:fillRect/>
          </a:stretch>
        </p:blipFill>
        <p:spPr bwMode="auto">
          <a:xfrm>
            <a:off x="2009775" y="920115"/>
            <a:ext cx="1725930" cy="2045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980621" y="920115"/>
            <a:ext cx="1656397" cy="2046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9" name="文本框 25"/>
          <p:cNvSpPr txBox="1"/>
          <p:nvPr/>
        </p:nvSpPr>
        <p:spPr>
          <a:xfrm>
            <a:off x="2222658" y="2967037"/>
            <a:ext cx="1439862" cy="460375"/>
          </a:xfrm>
          <a:prstGeom prst="rect">
            <a:avLst/>
          </a:prstGeom>
          <a:noFill/>
          <a:ln w="9525">
            <a:noFill/>
          </a:ln>
        </p:spPr>
        <p:txBody>
          <a:bodyPr>
            <a:spAutoFit/>
            <a:scene3d>
              <a:camera prst="orthographicFront"/>
              <a:lightRig rig="threePt" dir="t"/>
            </a:scene3d>
          </a:bodyPr>
          <a:lstStyle/>
          <a:p>
            <a:pPr algn="ctr"/>
            <a:r>
              <a:rPr lang="zh-CN" altLang="en-US"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李 欣 欣</a:t>
            </a:r>
          </a:p>
        </p:txBody>
      </p:sp>
      <p:sp>
        <p:nvSpPr>
          <p:cNvPr id="40" name="文本框 25"/>
          <p:cNvSpPr txBox="1"/>
          <p:nvPr/>
        </p:nvSpPr>
        <p:spPr>
          <a:xfrm>
            <a:off x="3838257" y="2966720"/>
            <a:ext cx="1830388" cy="460375"/>
          </a:xfrm>
          <a:prstGeom prst="rect">
            <a:avLst/>
          </a:prstGeom>
          <a:noFill/>
          <a:ln w="9525">
            <a:noFill/>
          </a:ln>
        </p:spPr>
        <p:txBody>
          <a:bodyPr>
            <a:spAutoFit/>
            <a:scene3d>
              <a:camera prst="orthographicFront"/>
              <a:lightRig rig="threePt" dir="t"/>
            </a:scene3d>
          </a:bodyPr>
          <a:lstStyle/>
          <a:p>
            <a:pPr algn="ctr"/>
            <a:r>
              <a:rPr lang="zh-CN" altLang="en-US"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王倩</a:t>
            </a:r>
          </a:p>
        </p:txBody>
      </p:sp>
      <p:sp>
        <p:nvSpPr>
          <p:cNvPr id="41" name="文本框 10"/>
          <p:cNvSpPr txBox="1">
            <a:spLocks noChangeArrowheads="1"/>
          </p:cNvSpPr>
          <p:nvPr/>
        </p:nvSpPr>
        <p:spPr bwMode="auto">
          <a:xfrm>
            <a:off x="7861391" y="604223"/>
            <a:ext cx="614680" cy="3046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a:defRPr sz="1300">
                <a:solidFill>
                  <a:schemeClr val="tx1"/>
                </a:solidFill>
                <a:latin typeface="Calibri" panose="020F0502020204030204" pitchFamily="34" charset="0"/>
                <a:ea typeface="宋体" panose="02010600030101010101" pitchFamily="2" charset="-122"/>
              </a:defRPr>
            </a:lvl2pPr>
            <a:lvl3pPr>
              <a:defRPr sz="1300">
                <a:solidFill>
                  <a:schemeClr val="tx1"/>
                </a:solidFill>
                <a:latin typeface="Calibri" panose="020F0502020204030204" pitchFamily="34" charset="0"/>
                <a:ea typeface="宋体" panose="02010600030101010101" pitchFamily="2" charset="-122"/>
              </a:defRPr>
            </a:lvl3pPr>
            <a:lvl4pPr>
              <a:defRPr sz="1300">
                <a:solidFill>
                  <a:schemeClr val="tx1"/>
                </a:solidFill>
                <a:latin typeface="Calibri" panose="020F0502020204030204" pitchFamily="34" charset="0"/>
                <a:ea typeface="宋体" panose="02010600030101010101" pitchFamily="2" charset="-122"/>
              </a:defRPr>
            </a:lvl4pPr>
            <a:lvl5pPr>
              <a:defRPr sz="1300">
                <a:solidFill>
                  <a:schemeClr val="tx1"/>
                </a:solidFill>
                <a:latin typeface="Calibri" panose="020F0502020204030204" pitchFamily="34" charset="0"/>
                <a:ea typeface="宋体" panose="02010600030101010101" pitchFamily="2" charset="-122"/>
              </a:defRPr>
            </a:lvl5pPr>
            <a:lvl6pPr marL="18288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2860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27432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2004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r>
              <a:rPr lang="zh-CN" altLang="en-US" sz="2400" b="1" dirty="0">
                <a:solidFill>
                  <a:srgbClr val="FFC000"/>
                </a:solidFill>
                <a:latin typeface="微软雅黑" panose="020B0503020204020204" charset="-122"/>
                <a:ea typeface="微软雅黑" panose="020B0503020204020204" charset="-122"/>
              </a:rPr>
              <a:t>游戏美术设计讲师</a:t>
            </a:r>
          </a:p>
        </p:txBody>
      </p:sp>
      <p:pic>
        <p:nvPicPr>
          <p:cNvPr id="42" name="图片 5" descr="IMG_1622"/>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11743" r="25145" b="8021"/>
          <a:stretch>
            <a:fillRect/>
          </a:stretch>
        </p:blipFill>
        <p:spPr bwMode="auto">
          <a:xfrm>
            <a:off x="8535616" y="920115"/>
            <a:ext cx="1557749" cy="204660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43" name="文本框 25"/>
          <p:cNvSpPr txBox="1"/>
          <p:nvPr/>
        </p:nvSpPr>
        <p:spPr>
          <a:xfrm>
            <a:off x="8653502" y="2968690"/>
            <a:ext cx="1439863" cy="460375"/>
          </a:xfrm>
          <a:prstGeom prst="rect">
            <a:avLst/>
          </a:prstGeom>
          <a:noFill/>
          <a:ln w="9525">
            <a:noFill/>
          </a:ln>
        </p:spPr>
        <p:txBody>
          <a:bodyPr>
            <a:spAutoFit/>
          </a:bodyPr>
          <a:lstStyle/>
          <a:p>
            <a:pPr algn="ctr"/>
            <a:r>
              <a:rPr lang="zh-CN" altLang="en-US"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王子夷</a:t>
            </a:r>
          </a:p>
        </p:txBody>
      </p:sp>
      <p:sp>
        <p:nvSpPr>
          <p:cNvPr id="44" name="文本框 10"/>
          <p:cNvSpPr txBox="1">
            <a:spLocks noChangeArrowheads="1"/>
          </p:cNvSpPr>
          <p:nvPr/>
        </p:nvSpPr>
        <p:spPr bwMode="auto">
          <a:xfrm>
            <a:off x="7861392" y="4012882"/>
            <a:ext cx="534670"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Calibri" panose="020F0502020204030204" pitchFamily="34" charset="0"/>
                <a:ea typeface="宋体" panose="02010600030101010101" pitchFamily="2" charset="-122"/>
              </a:defRPr>
            </a:lvl1pPr>
            <a:lvl2pPr>
              <a:defRPr sz="1300">
                <a:solidFill>
                  <a:schemeClr val="tx1"/>
                </a:solidFill>
                <a:latin typeface="Calibri" panose="020F0502020204030204" pitchFamily="34" charset="0"/>
                <a:ea typeface="宋体" panose="02010600030101010101" pitchFamily="2" charset="-122"/>
              </a:defRPr>
            </a:lvl2pPr>
            <a:lvl3pPr>
              <a:defRPr sz="1300">
                <a:solidFill>
                  <a:schemeClr val="tx1"/>
                </a:solidFill>
                <a:latin typeface="Calibri" panose="020F0502020204030204" pitchFamily="34" charset="0"/>
                <a:ea typeface="宋体" panose="02010600030101010101" pitchFamily="2" charset="-122"/>
              </a:defRPr>
            </a:lvl3pPr>
            <a:lvl4pPr>
              <a:defRPr sz="1300">
                <a:solidFill>
                  <a:schemeClr val="tx1"/>
                </a:solidFill>
                <a:latin typeface="Calibri" panose="020F0502020204030204" pitchFamily="34" charset="0"/>
                <a:ea typeface="宋体" panose="02010600030101010101" pitchFamily="2" charset="-122"/>
              </a:defRPr>
            </a:lvl4pPr>
            <a:lvl5pPr>
              <a:defRPr sz="1300">
                <a:solidFill>
                  <a:schemeClr val="tx1"/>
                </a:solidFill>
                <a:latin typeface="Calibri" panose="020F0502020204030204" pitchFamily="34" charset="0"/>
                <a:ea typeface="宋体" panose="02010600030101010101" pitchFamily="2" charset="-122"/>
              </a:defRPr>
            </a:lvl5pPr>
            <a:lvl6pPr marL="18288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2860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27432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200400" indent="457200" defTabSz="685800" fontAlgn="base">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r>
              <a:rPr lang="zh-CN" altLang="en-US" sz="2400" b="1" dirty="0">
                <a:solidFill>
                  <a:srgbClr val="FFC000"/>
                </a:solidFill>
                <a:latin typeface="微软雅黑" panose="020B0503020204020204" charset="-122"/>
                <a:ea typeface="微软雅黑" panose="020B0503020204020204" charset="-122"/>
              </a:rPr>
              <a:t>教务督导</a:t>
            </a:r>
          </a:p>
        </p:txBody>
      </p:sp>
      <p:sp>
        <p:nvSpPr>
          <p:cNvPr id="45" name="文本框 7"/>
          <p:cNvSpPr txBox="1"/>
          <p:nvPr/>
        </p:nvSpPr>
        <p:spPr>
          <a:xfrm>
            <a:off x="5559757" y="5850571"/>
            <a:ext cx="1144270" cy="460375"/>
          </a:xfrm>
          <a:prstGeom prst="rect">
            <a:avLst/>
          </a:prstGeom>
          <a:noFill/>
          <a:ln w="9525">
            <a:noFill/>
          </a:ln>
        </p:spPr>
        <p:txBody>
          <a:bodyPr wrap="square">
            <a:spAutoFit/>
            <a:scene3d>
              <a:camera prst="orthographicFront"/>
              <a:lightRig rig="threePt" dir="t"/>
            </a:scene3d>
          </a:bodyPr>
          <a:lstStyle/>
          <a:p>
            <a:r>
              <a:rPr lang="zh-CN" altLang="zh-CN"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陈达邦</a:t>
            </a:r>
          </a:p>
        </p:txBody>
      </p:sp>
      <p:sp>
        <p:nvSpPr>
          <p:cNvPr id="47" name="文本框 7"/>
          <p:cNvSpPr txBox="1"/>
          <p:nvPr/>
        </p:nvSpPr>
        <p:spPr>
          <a:xfrm>
            <a:off x="8499150" y="5850571"/>
            <a:ext cx="1750060" cy="460375"/>
          </a:xfrm>
          <a:prstGeom prst="rect">
            <a:avLst/>
          </a:prstGeom>
          <a:noFill/>
          <a:ln w="9525">
            <a:noFill/>
          </a:ln>
        </p:spPr>
        <p:txBody>
          <a:bodyPr wrap="square">
            <a:spAutoFit/>
            <a:scene3d>
              <a:camera prst="orthographicFront"/>
              <a:lightRig rig="threePt" dir="t"/>
            </a:scene3d>
          </a:bodyPr>
          <a:lstStyle/>
          <a:p>
            <a:pPr algn="ctr"/>
            <a:r>
              <a:rPr lang="zh-CN" altLang="zh-CN"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胡明敏</a:t>
            </a:r>
          </a:p>
        </p:txBody>
      </p:sp>
      <p:sp>
        <p:nvSpPr>
          <p:cNvPr id="48" name="文本框 25"/>
          <p:cNvSpPr txBox="1"/>
          <p:nvPr/>
        </p:nvSpPr>
        <p:spPr>
          <a:xfrm>
            <a:off x="5722579" y="2954724"/>
            <a:ext cx="1830388" cy="460375"/>
          </a:xfrm>
          <a:prstGeom prst="rect">
            <a:avLst/>
          </a:prstGeom>
          <a:noFill/>
          <a:ln w="9525">
            <a:noFill/>
          </a:ln>
        </p:spPr>
        <p:txBody>
          <a:bodyPr>
            <a:spAutoFit/>
            <a:scene3d>
              <a:camera prst="orthographicFront"/>
              <a:lightRig rig="threePt" dir="t"/>
            </a:scene3d>
          </a:bodyPr>
          <a:lstStyle/>
          <a:p>
            <a:pPr algn="ctr"/>
            <a:r>
              <a:rPr lang="zh-CN" altLang="en-US" sz="2400" b="1" noProof="1">
                <a:effectLst>
                  <a:outerShdw blurRad="38100" dist="19050" dir="2700000" algn="tl" rotWithShape="0">
                    <a:schemeClr val="dk1">
                      <a:alpha val="40000"/>
                    </a:schemeClr>
                  </a:outerShdw>
                </a:effectLst>
                <a:latin typeface="华文隶书" panose="02010800040101010101" charset="-122"/>
                <a:ea typeface="华文隶书" panose="02010800040101010101" charset="-122"/>
                <a:sym typeface="+mn-ea"/>
              </a:rPr>
              <a:t>林岳</a:t>
            </a:r>
          </a:p>
        </p:txBody>
      </p:sp>
      <p:pic>
        <p:nvPicPr>
          <p:cNvPr id="11" name="图片 10"/>
          <p:cNvPicPr>
            <a:picLocks noChangeAspect="1"/>
          </p:cNvPicPr>
          <p:nvPr/>
        </p:nvPicPr>
        <p:blipFill rotWithShape="1">
          <a:blip r:embed="rId7">
            <a:extLst>
              <a:ext uri="{28A0092B-C50C-407E-A947-70E740481C1C}">
                <a14:useLocalDpi xmlns:a14="http://schemas.microsoft.com/office/drawing/2010/main" val="0"/>
              </a:ext>
            </a:extLst>
          </a:blip>
          <a:srcRect l="24806" b="29795"/>
          <a:stretch>
            <a:fillRect/>
          </a:stretch>
        </p:blipFill>
        <p:spPr>
          <a:xfrm>
            <a:off x="5868067" y="920115"/>
            <a:ext cx="1539412" cy="2050117"/>
          </a:xfrm>
          <a:prstGeom prst="rect">
            <a:avLst/>
          </a:prstGeom>
        </p:spPr>
      </p:pic>
      <p:pic>
        <p:nvPicPr>
          <p:cNvPr id="2" name="图片 1" descr="微信图片_20200911095712"/>
          <p:cNvPicPr>
            <a:picLocks noChangeAspect="1"/>
          </p:cNvPicPr>
          <p:nvPr/>
        </p:nvPicPr>
        <p:blipFill>
          <a:blip r:embed="rId8"/>
          <a:srcRect l="25222" t="10612" r="19359" b="20353"/>
          <a:stretch>
            <a:fillRect/>
          </a:stretch>
        </p:blipFill>
        <p:spPr>
          <a:xfrm>
            <a:off x="8535670" y="3657600"/>
            <a:ext cx="1621155" cy="2106295"/>
          </a:xfrm>
          <a:prstGeom prst="rect">
            <a:avLst/>
          </a:prstGeom>
        </p:spPr>
      </p:pic>
      <p:pic>
        <p:nvPicPr>
          <p:cNvPr id="3" name="图片 2" descr="微信图片_20200911161628"/>
          <p:cNvPicPr>
            <a:picLocks noChangeAspect="1"/>
          </p:cNvPicPr>
          <p:nvPr/>
        </p:nvPicPr>
        <p:blipFill>
          <a:blip r:embed="rId9"/>
          <a:stretch>
            <a:fillRect/>
          </a:stretch>
        </p:blipFill>
        <p:spPr>
          <a:xfrm>
            <a:off x="5348605" y="3673475"/>
            <a:ext cx="1567180" cy="2090420"/>
          </a:xfrm>
          <a:prstGeom prst="rect">
            <a:avLst/>
          </a:prstGeom>
        </p:spPr>
      </p:pic>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0" y="394855"/>
            <a:ext cx="10809514" cy="2054431"/>
          </a:xfrm>
        </p:spPr>
        <p:txBody>
          <a:bodyPr>
            <a:normAutofit fontScale="92500"/>
          </a:bodyPr>
          <a:lstStyle/>
          <a:p>
            <a:r>
              <a:rPr kumimoji="1" lang="zh-CN" altLang="en-US" sz="2600" dirty="0"/>
              <a:t>电子商务运营讲师</a:t>
            </a:r>
            <a:endParaRPr kumimoji="1" lang="en-US" altLang="zh-CN" sz="2600" dirty="0"/>
          </a:p>
          <a:p>
            <a:r>
              <a:rPr kumimoji="1" lang="zh-CN" altLang="en-US" sz="2600" dirty="0"/>
              <a:t>李欣欣</a:t>
            </a:r>
            <a:endParaRPr kumimoji="1" lang="en-US" altLang="zh-CN" sz="2600" dirty="0"/>
          </a:p>
          <a:p>
            <a:r>
              <a:rPr lang="zh-CN" altLang="zh-CN" sz="2000" dirty="0">
                <a:solidFill>
                  <a:schemeClr val="tx1"/>
                </a:solidFill>
              </a:rPr>
              <a:t>拥有</a:t>
            </a:r>
            <a:r>
              <a:rPr lang="en-US" altLang="zh-CN" sz="2000" dirty="0">
                <a:solidFill>
                  <a:schemeClr val="tx1"/>
                </a:solidFill>
              </a:rPr>
              <a:t>8</a:t>
            </a:r>
            <a:r>
              <a:rPr lang="zh-CN" altLang="zh-CN" sz="2000" dirty="0">
                <a:solidFill>
                  <a:schemeClr val="tx1"/>
                </a:solidFill>
              </a:rPr>
              <a:t>年电子商务工作经验及内贸与外贸多个电子商务平台运营管理经验；曾担任日本</a:t>
            </a:r>
            <a:r>
              <a:rPr lang="en-US" altLang="zh-CN" sz="2000" dirty="0">
                <a:solidFill>
                  <a:schemeClr val="tx1"/>
                </a:solidFill>
              </a:rPr>
              <a:t>JSET</a:t>
            </a:r>
            <a:r>
              <a:rPr lang="zh-CN" altLang="zh-CN" sz="2000" dirty="0">
                <a:solidFill>
                  <a:schemeClr val="tx1"/>
                </a:solidFill>
              </a:rPr>
              <a:t>株式会社电子商务发展顾问；现担任阿里巴巴东北三省创业创新孵化基地云创咖啡电商部负责人；云创商学院电商部金牌讲师；天猫国际与国内多家天猫淘宝店铺顾问，线下培训学员过万，每年为中国电子商务企业输送运营、推广、客服、美工、数据分析师等专业人才，深受企业一致好评。 </a:t>
            </a:r>
            <a:endParaRPr kumimoji="1" lang="zh-CN" altLang="en-US" sz="2000" dirty="0">
              <a:solidFill>
                <a:schemeClr val="tx1"/>
              </a:solidFill>
            </a:endParaRPr>
          </a:p>
        </p:txBody>
      </p:sp>
      <p:pic>
        <p:nvPicPr>
          <p:cNvPr id="4" name="图片 3" descr="B26D44F3565F5D90C7D2576CA30E08F6.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27837" y="2467427"/>
            <a:ext cx="8631733" cy="407609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0" y="394855"/>
            <a:ext cx="10809514" cy="2054431"/>
          </a:xfrm>
        </p:spPr>
        <p:txBody>
          <a:bodyPr>
            <a:normAutofit/>
          </a:bodyPr>
          <a:lstStyle/>
          <a:p>
            <a:r>
              <a:rPr kumimoji="1" lang="zh-CN" altLang="en-US" dirty="0"/>
              <a:t>视觉设计讲师</a:t>
            </a:r>
            <a:endParaRPr kumimoji="1" lang="en-US" altLang="zh-CN" dirty="0"/>
          </a:p>
          <a:p>
            <a:r>
              <a:rPr kumimoji="1" lang="zh-CN" altLang="en-US" dirty="0"/>
              <a:t>王倩</a:t>
            </a:r>
            <a:endParaRPr kumimoji="1" lang="en-US" altLang="zh-CN" dirty="0"/>
          </a:p>
          <a:p>
            <a:r>
              <a:rPr lang="zh-CN" altLang="en-US" sz="2000" dirty="0">
                <a:solidFill>
                  <a:schemeClr val="tx1"/>
                </a:solidFill>
              </a:rPr>
              <a:t>拥有</a:t>
            </a:r>
            <a:r>
              <a:rPr lang="en-US" altLang="zh-CN" sz="2000" dirty="0">
                <a:solidFill>
                  <a:schemeClr val="tx1"/>
                </a:solidFill>
              </a:rPr>
              <a:t>6</a:t>
            </a:r>
            <a:r>
              <a:rPr lang="zh-CN" altLang="en-US" sz="2000" dirty="0">
                <a:solidFill>
                  <a:schemeClr val="tx1"/>
                </a:solidFill>
              </a:rPr>
              <a:t>年视觉营销设计经验，曾担任黑龙江省民族学院艺术传媒系平面设计表现课程讲师与哈尔滨理工大学动画系影视高级渲染课程讲师。现任</a:t>
            </a:r>
            <a:r>
              <a:rPr kumimoji="1" lang="zh-CN" altLang="en-US" sz="2000" dirty="0">
                <a:solidFill>
                  <a:schemeClr val="tx1"/>
                </a:solidFill>
                <a:sym typeface="+mn-ea"/>
              </a:rPr>
              <a:t>海南英立大数据服务有限公司</a:t>
            </a:r>
            <a:r>
              <a:rPr lang="zh-CN" altLang="en-US" sz="2000" dirty="0">
                <a:solidFill>
                  <a:schemeClr val="tx1"/>
                </a:solidFill>
              </a:rPr>
              <a:t>校企合作中心视觉设计讲师。 </a:t>
            </a:r>
            <a:endParaRPr kumimoji="1" lang="zh-CN" altLang="en-US" sz="2000" dirty="0">
              <a:solidFill>
                <a:schemeClr val="tx1"/>
              </a:solidFill>
            </a:endParaRPr>
          </a:p>
        </p:txBody>
      </p:sp>
      <p:pic>
        <p:nvPicPr>
          <p:cNvPr id="4" name="图片 3" descr="B26D44F3565F5D90C7D2576CA30E08F6.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27837" y="2467427"/>
            <a:ext cx="8631733" cy="4076096"/>
          </a:xfrm>
          <a:prstGeom prst="rect">
            <a:avLst/>
          </a:prstGeom>
        </p:spPr>
      </p:pic>
      <p:pic>
        <p:nvPicPr>
          <p:cNvPr id="3" name="图片 2" descr="AB339C03EE8F6EFD4E50986C720C7119.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23571" y="2453317"/>
            <a:ext cx="8636001" cy="407811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1" y="394854"/>
            <a:ext cx="5973660" cy="5007655"/>
          </a:xfrm>
        </p:spPr>
        <p:txBody>
          <a:bodyPr>
            <a:normAutofit/>
          </a:bodyPr>
          <a:lstStyle/>
          <a:p>
            <a:r>
              <a:rPr kumimoji="1" lang="zh-CN" altLang="en-US" sz="2600" dirty="0"/>
              <a:t>电子商务运营讲师</a:t>
            </a:r>
            <a:endParaRPr kumimoji="1" lang="en-US" altLang="zh-CN" sz="2600" dirty="0"/>
          </a:p>
          <a:p>
            <a:r>
              <a:rPr kumimoji="1" lang="zh-CN" altLang="en-US" sz="2600" dirty="0"/>
              <a:t>林岳</a:t>
            </a:r>
            <a:endParaRPr kumimoji="1" lang="en-US" altLang="zh-CN" sz="2600" dirty="0"/>
          </a:p>
          <a:p>
            <a:r>
              <a:rPr lang="en-US" altLang="zh-CN" sz="2000" dirty="0">
                <a:solidFill>
                  <a:schemeClr val="tx1"/>
                </a:solidFill>
              </a:rPr>
              <a:t>2009</a:t>
            </a:r>
            <a:r>
              <a:rPr lang="zh-CN" altLang="en-US" sz="2000" dirty="0">
                <a:solidFill>
                  <a:schemeClr val="tx1"/>
                </a:solidFill>
              </a:rPr>
              <a:t>年起从事互联网工作，</a:t>
            </a:r>
            <a:r>
              <a:rPr lang="en-US" altLang="zh-CN" sz="2000" dirty="0">
                <a:solidFill>
                  <a:schemeClr val="tx1"/>
                </a:solidFill>
              </a:rPr>
              <a:t>6</a:t>
            </a:r>
            <a:r>
              <a:rPr lang="zh-CN" altLang="en-US" sz="2000" dirty="0">
                <a:solidFill>
                  <a:schemeClr val="tx1"/>
                </a:solidFill>
              </a:rPr>
              <a:t>年电子商务经验。曾担任百果园、东鹏瓷砖等多个品牌电商团队负责人。百度（中国）有限公司华南区培训讲师。精通传统电商、社交电商、新媒体运营、直播</a:t>
            </a:r>
            <a:r>
              <a:rPr lang="en-US" altLang="zh-CN" sz="2000" dirty="0">
                <a:solidFill>
                  <a:schemeClr val="tx1"/>
                </a:solidFill>
              </a:rPr>
              <a:t>+</a:t>
            </a:r>
            <a:r>
              <a:rPr lang="zh-CN" altLang="en-US" sz="2000" dirty="0">
                <a:solidFill>
                  <a:schemeClr val="tx1"/>
                </a:solidFill>
              </a:rPr>
              <a:t>运营。现任</a:t>
            </a:r>
            <a:r>
              <a:rPr kumimoji="1" lang="zh-CN" altLang="en-US" sz="2000" dirty="0">
                <a:solidFill>
                  <a:schemeClr val="tx1"/>
                </a:solidFill>
                <a:sym typeface="+mn-ea"/>
              </a:rPr>
              <a:t>海南英立大数据服务有限公司</a:t>
            </a:r>
            <a:r>
              <a:rPr lang="zh-CN" altLang="en-US" sz="2000" dirty="0">
                <a:solidFill>
                  <a:schemeClr val="tx1"/>
                </a:solidFill>
              </a:rPr>
              <a:t>校企合作中心电子商务讲师。</a:t>
            </a:r>
            <a:endParaRPr kumimoji="1" lang="zh-CN" altLang="en-US" sz="2000" dirty="0">
              <a:solidFill>
                <a:schemeClr val="tx1"/>
              </a:solidFill>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8142" y="-136346"/>
            <a:ext cx="5313857" cy="757958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0" y="394855"/>
            <a:ext cx="10809514" cy="2054431"/>
          </a:xfrm>
        </p:spPr>
        <p:txBody>
          <a:bodyPr>
            <a:normAutofit/>
          </a:bodyPr>
          <a:lstStyle/>
          <a:p>
            <a:r>
              <a:rPr kumimoji="1" lang="zh-CN" altLang="en-US" dirty="0"/>
              <a:t>软件测试讲师</a:t>
            </a:r>
            <a:endParaRPr kumimoji="1" lang="en-US" altLang="zh-CN" dirty="0"/>
          </a:p>
          <a:p>
            <a:r>
              <a:rPr kumimoji="1" lang="zh-CN" altLang="en-US" dirty="0"/>
              <a:t>赵亮</a:t>
            </a:r>
            <a:endParaRPr kumimoji="1" lang="en-US" altLang="zh-CN" dirty="0"/>
          </a:p>
          <a:p>
            <a:r>
              <a:rPr lang="zh-CN" altLang="en-US" sz="2000" dirty="0">
                <a:solidFill>
                  <a:schemeClr val="tx1"/>
                </a:solidFill>
              </a:rPr>
              <a:t>拥有</a:t>
            </a:r>
            <a:r>
              <a:rPr lang="en-US" altLang="zh-CN" sz="2000" dirty="0">
                <a:solidFill>
                  <a:schemeClr val="tx1"/>
                </a:solidFill>
              </a:rPr>
              <a:t>5</a:t>
            </a:r>
            <a:r>
              <a:rPr lang="zh-CN" altLang="en-US" sz="2000" dirty="0">
                <a:solidFill>
                  <a:schemeClr val="tx1"/>
                </a:solidFill>
              </a:rPr>
              <a:t>年的软件测试工作经验，参与过游戏项目，银行项目、金融管理项目、</a:t>
            </a:r>
            <a:r>
              <a:rPr lang="en-US" altLang="zh-CN" sz="2000" dirty="0">
                <a:solidFill>
                  <a:schemeClr val="tx1"/>
                </a:solidFill>
              </a:rPr>
              <a:t>POS</a:t>
            </a:r>
            <a:r>
              <a:rPr lang="zh-CN" altLang="en-US" sz="2000" dirty="0">
                <a:solidFill>
                  <a:schemeClr val="tx1"/>
                </a:solidFill>
              </a:rPr>
              <a:t>系统等，有丰富的项目经验，以及项目管理经验。现任</a:t>
            </a:r>
            <a:r>
              <a:rPr kumimoji="1" lang="zh-CN" altLang="en-US" sz="2000" dirty="0">
                <a:solidFill>
                  <a:schemeClr val="tx1"/>
                </a:solidFill>
                <a:sym typeface="+mn-ea"/>
              </a:rPr>
              <a:t>海南英立大数据服务有限公司</a:t>
            </a:r>
            <a:r>
              <a:rPr lang="zh-CN" altLang="en-US" sz="2000" dirty="0">
                <a:solidFill>
                  <a:schemeClr val="tx1"/>
                </a:solidFill>
              </a:rPr>
              <a:t>校企合作中心软件测试讲师。</a:t>
            </a:r>
          </a:p>
        </p:txBody>
      </p:sp>
      <p:pic>
        <p:nvPicPr>
          <p:cNvPr id="5" name="图片 4" descr="3926797CFE843C70FB36E4D69870305B.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50390" y="2266950"/>
            <a:ext cx="8747125" cy="43732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a:xfrm>
            <a:off x="838200" y="394855"/>
            <a:ext cx="5076371" cy="6064002"/>
          </a:xfrm>
        </p:spPr>
        <p:txBody>
          <a:bodyPr>
            <a:normAutofit/>
          </a:bodyPr>
          <a:lstStyle/>
          <a:p>
            <a:r>
              <a:rPr kumimoji="1" lang="zh-CN" altLang="en-US" dirty="0"/>
              <a:t>游戏美术设计讲师</a:t>
            </a:r>
            <a:endParaRPr kumimoji="1" lang="en-US" altLang="zh-CN" dirty="0"/>
          </a:p>
          <a:p>
            <a:r>
              <a:rPr kumimoji="1" lang="en-US" altLang="en-US" dirty="0"/>
              <a:t>王子夷</a:t>
            </a:r>
            <a:endParaRPr kumimoji="1" lang="en-US" altLang="zh-CN" dirty="0"/>
          </a:p>
          <a:p>
            <a:r>
              <a:rPr kumimoji="1" lang="zh-CN" altLang="en-US" sz="2000" dirty="0">
                <a:solidFill>
                  <a:schemeClr val="tx1"/>
                </a:solidFill>
              </a:rPr>
              <a:t>毕业于俄罗斯远东国立艺术大学，油画硕士。曾任职北京众乐天地、北京晶合思动等公司，负责游戏角色及场景原画设定。拥有</a:t>
            </a:r>
            <a:r>
              <a:rPr kumimoji="1" lang="en-US" altLang="zh-CN" sz="2000" dirty="0">
                <a:solidFill>
                  <a:schemeClr val="tx1"/>
                </a:solidFill>
              </a:rPr>
              <a:t>7</a:t>
            </a:r>
            <a:r>
              <a:rPr kumimoji="1" lang="zh-CN" altLang="en-US" sz="2000" dirty="0">
                <a:solidFill>
                  <a:schemeClr val="tx1"/>
                </a:solidFill>
              </a:rPr>
              <a:t>年游戏项目设计制作经验及项目研发管理经验，以及丰富的游戏美术教学经验，参与的项目先后在国内外各大游戏平台上市。现任海南英立大数据服务有限公司校企合作中心教质部经理兼游戏美术设计讲师。</a:t>
            </a:r>
            <a:endParaRPr kumimoji="1" lang="en-US" altLang="zh-CN" sz="2000" dirty="0">
              <a:solidFill>
                <a:schemeClr val="tx1"/>
              </a:solidFill>
            </a:endParaRPr>
          </a:p>
          <a:p>
            <a:r>
              <a:rPr kumimoji="1" lang="zh-CN" altLang="en-US" sz="2000" dirty="0">
                <a:solidFill>
                  <a:schemeClr val="tx1"/>
                </a:solidFill>
              </a:rPr>
              <a:t>参与的项目有：</a:t>
            </a:r>
            <a:r>
              <a:rPr kumimoji="1" lang="en-US" altLang="zh-CN" sz="2000" dirty="0">
                <a:solidFill>
                  <a:schemeClr val="tx1"/>
                </a:solidFill>
              </a:rPr>
              <a:t>《</a:t>
            </a:r>
            <a:r>
              <a:rPr kumimoji="1" lang="zh-CN" altLang="en-US" sz="2000" dirty="0">
                <a:solidFill>
                  <a:schemeClr val="tx1"/>
                </a:solidFill>
              </a:rPr>
              <a:t>猎鱼高手</a:t>
            </a:r>
            <a:r>
              <a:rPr kumimoji="1" lang="en-US" altLang="zh-CN" sz="2000" dirty="0">
                <a:solidFill>
                  <a:schemeClr val="tx1"/>
                </a:solidFill>
              </a:rPr>
              <a:t>》</a:t>
            </a:r>
            <a:r>
              <a:rPr kumimoji="1" lang="zh-CN" altLang="en-US" sz="2000" dirty="0">
                <a:solidFill>
                  <a:schemeClr val="tx1"/>
                </a:solidFill>
              </a:rPr>
              <a:t>、</a:t>
            </a:r>
            <a:r>
              <a:rPr kumimoji="1" lang="en-US" altLang="zh-CN" sz="2000" dirty="0">
                <a:solidFill>
                  <a:schemeClr val="tx1"/>
                </a:solidFill>
              </a:rPr>
              <a:t>《</a:t>
            </a:r>
            <a:r>
              <a:rPr kumimoji="1" lang="zh-CN" altLang="en-US" sz="2000" dirty="0">
                <a:solidFill>
                  <a:schemeClr val="tx1"/>
                </a:solidFill>
              </a:rPr>
              <a:t>大城小将</a:t>
            </a:r>
            <a:r>
              <a:rPr kumimoji="1" lang="en-US" altLang="zh-CN" sz="2000" dirty="0">
                <a:solidFill>
                  <a:schemeClr val="tx1"/>
                </a:solidFill>
              </a:rPr>
              <a:t>》</a:t>
            </a:r>
            <a:r>
              <a:rPr kumimoji="1" lang="zh-CN" altLang="en-US" sz="2000" dirty="0">
                <a:solidFill>
                  <a:schemeClr val="tx1"/>
                </a:solidFill>
              </a:rPr>
              <a:t>、</a:t>
            </a:r>
            <a:r>
              <a:rPr kumimoji="1" lang="en-US" altLang="zh-CN" sz="2000" dirty="0">
                <a:solidFill>
                  <a:schemeClr val="tx1"/>
                </a:solidFill>
              </a:rPr>
              <a:t>《</a:t>
            </a:r>
            <a:r>
              <a:rPr kumimoji="1" lang="zh-CN" altLang="en-US" sz="2000" dirty="0">
                <a:solidFill>
                  <a:schemeClr val="tx1"/>
                </a:solidFill>
              </a:rPr>
              <a:t>圣殿之光</a:t>
            </a:r>
            <a:r>
              <a:rPr kumimoji="1" lang="en-US" altLang="zh-CN" sz="2000" dirty="0">
                <a:solidFill>
                  <a:schemeClr val="tx1"/>
                </a:solidFill>
              </a:rPr>
              <a:t>》</a:t>
            </a:r>
            <a:r>
              <a:rPr kumimoji="1" lang="zh-CN" altLang="en-US" sz="2000" dirty="0">
                <a:solidFill>
                  <a:schemeClr val="tx1"/>
                </a:solidFill>
              </a:rPr>
              <a:t>、</a:t>
            </a:r>
            <a:r>
              <a:rPr kumimoji="1" lang="en-US" altLang="zh-CN" sz="2000" dirty="0">
                <a:solidFill>
                  <a:schemeClr val="tx1"/>
                </a:solidFill>
              </a:rPr>
              <a:t>《</a:t>
            </a:r>
            <a:r>
              <a:rPr kumimoji="1" lang="zh-CN" altLang="en-US" sz="2000" dirty="0">
                <a:solidFill>
                  <a:schemeClr val="tx1"/>
                </a:solidFill>
              </a:rPr>
              <a:t>翻滚吧野猪君</a:t>
            </a:r>
            <a:r>
              <a:rPr kumimoji="1" lang="en-US" altLang="zh-CN" sz="2000" dirty="0">
                <a:solidFill>
                  <a:schemeClr val="tx1"/>
                </a:solidFill>
              </a:rPr>
              <a:t>》</a:t>
            </a:r>
            <a:r>
              <a:rPr kumimoji="1" lang="zh-CN" altLang="en-US" sz="2000" dirty="0">
                <a:solidFill>
                  <a:schemeClr val="tx1"/>
                </a:solidFill>
              </a:rPr>
              <a:t>、</a:t>
            </a:r>
            <a:r>
              <a:rPr kumimoji="1" lang="en-US" altLang="zh-CN" sz="2000" dirty="0">
                <a:solidFill>
                  <a:schemeClr val="tx1"/>
                </a:solidFill>
              </a:rPr>
              <a:t>《Mini Crisis》</a:t>
            </a:r>
            <a:r>
              <a:rPr kumimoji="1" lang="zh-CN" altLang="en-US" sz="2000" dirty="0">
                <a:solidFill>
                  <a:schemeClr val="tx1"/>
                </a:solidFill>
              </a:rPr>
              <a:t>、</a:t>
            </a:r>
            <a:r>
              <a:rPr kumimoji="1" lang="en-US" altLang="zh-CN" sz="2000" dirty="0">
                <a:solidFill>
                  <a:schemeClr val="tx1"/>
                </a:solidFill>
              </a:rPr>
              <a:t>《</a:t>
            </a:r>
            <a:r>
              <a:rPr kumimoji="1" lang="zh-CN" altLang="en-US" sz="2000" dirty="0">
                <a:solidFill>
                  <a:schemeClr val="tx1"/>
                </a:solidFill>
              </a:rPr>
              <a:t>蹦跶小怪兽</a:t>
            </a:r>
            <a:r>
              <a:rPr kumimoji="1" lang="en-US" altLang="zh-CN" sz="2000" dirty="0">
                <a:solidFill>
                  <a:schemeClr val="tx1"/>
                </a:solidFill>
              </a:rPr>
              <a:t>》</a:t>
            </a:r>
            <a:r>
              <a:rPr kumimoji="1" lang="zh-CN" altLang="en-US" sz="2000" dirty="0">
                <a:solidFill>
                  <a:schemeClr val="tx1"/>
                </a:solidFill>
              </a:rPr>
              <a:t>等。</a:t>
            </a:r>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25206" t="40920" r="31523" b="24355"/>
          <a:stretch>
            <a:fillRect/>
          </a:stretch>
        </p:blipFill>
        <p:spPr>
          <a:xfrm>
            <a:off x="6193682" y="157480"/>
            <a:ext cx="6409347" cy="6857999"/>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60852"/>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11*a*1"/>
  <p:tag name="KSO_WM_UNIT_LAYERLEVEL" val="1"/>
  <p:tag name="KSO_WM_UNIT_VALUE" val="10"/>
  <p:tag name="KSO_WM_UNIT_ISCONTENTSTITLE" val="0"/>
  <p:tag name="KSO_WM_UNIT_HIGHLIGHT" val="0"/>
  <p:tag name="KSO_WM_UNIT_COMPATIBLE" val="0"/>
  <p:tag name="KSO_WM_UNIT_CLEAR" val="0"/>
  <p:tag name="KSO_WM_UNIT_PRESET_TEXT_INDEX" val="3"/>
  <p:tag name="KSO_WM_UNIT_PRESET_TEXT_LEN" val="11"/>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1624"/>
</p:tagLst>
</file>

<file path=ppt/tags/tag12.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60852"/>
  <p:tag name="KSO_WM_TAG_VERSION" val="1.0"/>
  <p:tag name="KSO_WM_SLIDE_ID" val="custom20160852_11"/>
  <p:tag name="KSO_WM_SLIDE_INDEX" val="11"/>
  <p:tag name="KSO_WM_SLIDE_ITEM_CNT" val="2"/>
  <p:tag name="KSO_WM_SLIDE_LAYOUT" val="a_b"/>
  <p:tag name="KSO_WM_SLIDE_LAYOUT_CNT" val="1_1"/>
  <p:tag name="KSO_WM_SLIDE_TYPE" val="sectionTitle"/>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11*a*1"/>
  <p:tag name="KSO_WM_UNIT_LAYERLEVEL" val="1"/>
  <p:tag name="KSO_WM_UNIT_VALUE" val="10"/>
  <p:tag name="KSO_WM_UNIT_ISCONTENTSTITLE" val="0"/>
  <p:tag name="KSO_WM_UNIT_HIGHLIGHT" val="0"/>
  <p:tag name="KSO_WM_UNIT_COMPATIBLE" val="0"/>
  <p:tag name="KSO_WM_UNIT_CLEAR" val="0"/>
  <p:tag name="KSO_WM_UNIT_PRESET_TEXT_INDEX" val="3"/>
  <p:tag name="KSO_WM_UNIT_PRESET_TEXT_LEN" val="11"/>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60852"/>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1"/>
  <p:tag name="KSO_WM_UNIT_TYPE" val="l_i"/>
  <p:tag name="KSO_WM_UNIT_INDEX" val="1_1"/>
  <p:tag name="KSO_WM_UNIT_ID" val="custom160630_23*l_i*1_1"/>
  <p:tag name="KSO_WM_UNIT_LAYERLEVEL" val="1_1"/>
  <p:tag name="KSO_WM_DIAGRAM_GROUP_CODE" val="l1-3"/>
  <p:tag name="KSO_WM_UNIT_LINE_FORE_SCHEMECOLOR_INDEX" val="5"/>
  <p:tag name="KSO_WM_UNIT_LINE_FILL_TYPE" val="2"/>
  <p:tag name="KSO_WM_UNIT_TEXT_FILL_FORE_SCHEMECOLOR_INDEX" val="5"/>
  <p:tag name="KSO_WM_UNIT_TEXT_FILL_TYPE" val="1"/>
  <p:tag name="KSO_WM_UNIT_USESOURCEFORMAT_APPLY" val="1"/>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2"/>
  <p:tag name="KSO_WM_UNIT_TYPE" val="l_i"/>
  <p:tag name="KSO_WM_UNIT_INDEX" val="1_2"/>
  <p:tag name="KSO_WM_UNIT_ID" val="custom160630_23*l_i*1_2"/>
  <p:tag name="KSO_WM_UNIT_LAYERLEVEL" val="1_1"/>
  <p:tag name="KSO_WM_DIAGRAM_GROUP_CODE" val="l1-3"/>
  <p:tag name="KSO_WM_UNIT_LINE_FORE_SCHEMECOLOR_INDEX" val="6"/>
  <p:tag name="KSO_WM_UNIT_LINE_FILL_TYPE" val="2"/>
  <p:tag name="KSO_WM_UNIT_TEXT_FILL_FORE_SCHEMECOLOR_INDEX" val="5"/>
  <p:tag name="KSO_WM_UNIT_TEXT_FILL_TYPE" val="1"/>
  <p:tag name="KSO_WM_UNIT_USESOURCEFORMAT_APPLY" val="1"/>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3"/>
  <p:tag name="KSO_WM_UNIT_TYPE" val="l_i"/>
  <p:tag name="KSO_WM_UNIT_INDEX" val="1_3"/>
  <p:tag name="KSO_WM_UNIT_ID" val="custom160630_23*l_i*1_3"/>
  <p:tag name="KSO_WM_UNIT_LAYERLEVEL" val="1_1"/>
  <p:tag name="KSO_WM_DIAGRAM_GROUP_CODE" val="l1-3"/>
  <p:tag name="KSO_WM_UNIT_LINE_FORE_SCHEMECOLOR_INDEX" val="7"/>
  <p:tag name="KSO_WM_UNIT_LINE_FILL_TYPE" val="2"/>
  <p:tag name="KSO_WM_UNIT_TEXT_FILL_FORE_SCHEMECOLOR_INDEX" val="5"/>
  <p:tag name="KSO_WM_UNIT_TEXT_FILL_TYPE" val="1"/>
  <p:tag name="KSO_WM_UNIT_USESOURCEFORMAT_APPLY" val="1"/>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1"/>
  <p:tag name="KSO_WM_UNIT_TYPE" val="l_i"/>
  <p:tag name="KSO_WM_UNIT_INDEX" val="1_7"/>
  <p:tag name="KSO_WM_UNIT_ID" val="custom160630_23*l_i*1_7"/>
  <p:tag name="KSO_WM_UNIT_LAYERLEVEL" val="1_1"/>
  <p:tag name="KSO_WM_DIAGRAM_GROUP_CODE" val="l1-3"/>
  <p:tag name="KSO_WM_UNIT_FILL_FORE_SCHEMECOLOR_INDEX" val="5"/>
  <p:tag name="KSO_WM_UNIT_FILL_TYPE" val="1"/>
  <p:tag name="KSO_WM_UNIT_TEXT_FILL_FORE_SCHEMECOLOR_INDEX" val="14"/>
  <p:tag name="KSO_WM_UNIT_TEXT_FILL_TYPE" val="1"/>
  <p:tag name="KSO_WM_UNIT_USESOURCEFORMAT_APPLY" val="1"/>
</p:tagLst>
</file>

<file path=ppt/tags/tag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2"/>
  <p:tag name="KSO_WM_UNIT_TYPE" val="l_i"/>
  <p:tag name="KSO_WM_UNIT_INDEX" val="1_8"/>
  <p:tag name="KSO_WM_UNIT_ID" val="custom160630_23*l_i*1_8"/>
  <p:tag name="KSO_WM_UNIT_LAYERLEVEL" val="1_1"/>
  <p:tag name="KSO_WM_DIAGRAM_GROUP_CODE" val="l1-3"/>
  <p:tag name="KSO_WM_UNIT_FILL_FORE_SCHEMECOLOR_INDEX" val="6"/>
  <p:tag name="KSO_WM_UNIT_FILL_TYPE" val="1"/>
  <p:tag name="KSO_WM_UNIT_TEXT_FILL_FORE_SCHEMECOLOR_INDEX" val="14"/>
  <p:tag name="KSO_WM_UNIT_TEXT_FILL_TYPE" val="1"/>
  <p:tag name="KSO_WM_UNIT_USESOURCEFORMAT_APPLY" val="1"/>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0160852"/>
</p:tagLst>
</file>

<file path=ppt/tags/tag2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3"/>
  <p:tag name="KSO_WM_UNIT_TYPE" val="l_i"/>
  <p:tag name="KSO_WM_UNIT_INDEX" val="1_9"/>
  <p:tag name="KSO_WM_UNIT_ID" val="custom160630_23*l_i*1_9"/>
  <p:tag name="KSO_WM_UNIT_LAYERLEVEL" val="1_1"/>
  <p:tag name="KSO_WM_DIAGRAM_GROUP_CODE" val="l1-3"/>
  <p:tag name="KSO_WM_UNIT_FILL_FORE_SCHEMECOLOR_INDEX" val="7"/>
  <p:tag name="KSO_WM_UNIT_FILL_TYPE" val="1"/>
  <p:tag name="KSO_WM_UNIT_TEXT_FILL_FORE_SCHEMECOLOR_INDEX" val="14"/>
  <p:tag name="KSO_WM_UNIT_TEXT_FILL_TYPE" val="1"/>
  <p:tag name="KSO_WM_UNIT_USESOURCEFORMAT_APPLY" val="1"/>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1_1"/>
  <p:tag name="KSO_WM_UNIT_ID" val="custom160630_23*l_h_f*1_1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2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2_1"/>
  <p:tag name="KSO_WM_UNIT_ID" val="custom160630_23*l_h_f*1_2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2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3_1"/>
  <p:tag name="KSO_WM_UNIT_ID" val="custom160630_23*l_h_f*1_3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2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4"/>
  <p:tag name="KSO_WM_UNIT_TYPE" val="l_i"/>
  <p:tag name="KSO_WM_UNIT_INDEX" val="1_4"/>
  <p:tag name="KSO_WM_UNIT_ID" val="custom160630_23*l_i*1_4"/>
  <p:tag name="KSO_WM_UNIT_LAYERLEVEL" val="1_1"/>
  <p:tag name="KSO_WM_DIAGRAM_GROUP_CODE" val="l1-3"/>
  <p:tag name="KSO_WM_UNIT_LINE_FORE_SCHEMECOLOR_INDEX" val="8"/>
  <p:tag name="KSO_WM_UNIT_LINE_FILL_TYPE" val="2"/>
  <p:tag name="KSO_WM_UNIT_TEXT_FILL_FORE_SCHEMECOLOR_INDEX" val="5"/>
  <p:tag name="KSO_WM_UNIT_TEXT_FILL_TYPE" val="1"/>
  <p:tag name="KSO_WM_UNIT_USESOURCEFORMAT_APPLY" val="1"/>
</p:tagLst>
</file>

<file path=ppt/tags/tag2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4"/>
  <p:tag name="KSO_WM_UNIT_TYPE" val="l_i"/>
  <p:tag name="KSO_WM_UNIT_INDEX" val="1_10"/>
  <p:tag name="KSO_WM_UNIT_ID" val="custom160630_23*l_i*1_10"/>
  <p:tag name="KSO_WM_UNIT_LAYERLEVEL" val="1_1"/>
  <p:tag name="KSO_WM_DIAGRAM_GROUP_CODE" val="l1-3"/>
  <p:tag name="KSO_WM_UNIT_FILL_FORE_SCHEMECOLOR_INDEX" val="8"/>
  <p:tag name="KSO_WM_UNIT_FILL_TYPE" val="1"/>
  <p:tag name="KSO_WM_UNIT_TEXT_FILL_FORE_SCHEMECOLOR_INDEX" val="14"/>
  <p:tag name="KSO_WM_UNIT_TEXT_FILL_TYPE" val="1"/>
  <p:tag name="KSO_WM_UNIT_USESOURCEFORMAT_APPLY" val="1"/>
</p:tagLst>
</file>

<file path=ppt/tags/tag2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4_1"/>
  <p:tag name="KSO_WM_UNIT_ID" val="custom160630_23*l_h_f*1_4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2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23*a*1"/>
  <p:tag name="KSO_WM_UNIT_LAYERLEVEL" val="1"/>
  <p:tag name="KSO_WM_UNIT_VALUE" val="40"/>
  <p:tag name="KSO_WM_UNIT_ISCONTENTSTITLE" val="0"/>
  <p:tag name="KSO_WM_UNIT_HIGHLIGHT" val="0"/>
  <p:tag name="KSO_WM_UNIT_COMPATIBLE" val="0"/>
  <p:tag name="KSO_WM_UNIT_CLEAR" val="0"/>
  <p:tag name="KSO_WM_UNIT_PRESET_TEXT_INDEX" val="3"/>
  <p:tag name="KSO_WM_UNIT_PRESET_TEXT_LEN" val="17"/>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60852"/>
</p:tagLst>
</file>

<file path=ppt/tags/tag2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1"/>
  <p:tag name="KSO_WM_UNIT_TYPE" val="l_i"/>
  <p:tag name="KSO_WM_UNIT_INDEX" val="1_1"/>
  <p:tag name="KSO_WM_UNIT_ID" val="custom160630_23*l_i*1_1"/>
  <p:tag name="KSO_WM_UNIT_LAYERLEVEL" val="1_1"/>
  <p:tag name="KSO_WM_DIAGRAM_GROUP_CODE" val="l1-3"/>
  <p:tag name="KSO_WM_UNIT_LINE_FORE_SCHEMECOLOR_INDEX" val="5"/>
  <p:tag name="KSO_WM_UNIT_LINE_FILL_TYPE" val="2"/>
  <p:tag name="KSO_WM_UNIT_TEXT_FILL_FORE_SCHEMECOLOR_INDEX" val="5"/>
  <p:tag name="KSO_WM_UNIT_TEXT_FILL_TYPE" val="1"/>
  <p:tag name="KSO_WM_UNIT_USESOURCEFORMAT_APPLY" val="1"/>
</p:tagLst>
</file>

<file path=ppt/tags/tag3.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60852"/>
  <p:tag name="KSO_WM_TAG_VERSION" val="1.0"/>
  <p:tag name="KSO_WM_SLIDE_ID" val="custom20160852_1"/>
  <p:tag name="KSO_WM_SLIDE_INDEX" val="1"/>
  <p:tag name="KSO_WM_SLIDE_ITEM_CNT" val="2"/>
  <p:tag name="KSO_WM_SLIDE_LAYOUT" val="a_b"/>
  <p:tag name="KSO_WM_SLIDE_LAYOUT_CNT" val="1_1"/>
  <p:tag name="KSO_WM_SLIDE_TYPE" val="title"/>
  <p:tag name="KSO_WM_BEAUTIFY_FLAG" val="#wm#"/>
  <p:tag name="KSO_WM_TEMPLATE_THUMBS_INDEX" val="1、8、11、15、20、25、28、33、36、37"/>
  <p:tag name="KSO_WM_TEMPLATE_TOPIC_ID" val="2869567"/>
  <p:tag name="KSO_WM_TEMPLATE_OUTLINE_ID" val="15"/>
  <p:tag name="KSO_WM_TEMPLATE_SCENE_ID" val="1"/>
  <p:tag name="KSO_WM_TEMPLATE_JOB_ID" val="2"/>
  <p:tag name="KSO_WM_TEMPLATE_TOPIC_DEFAULT" val="1"/>
</p:tagLst>
</file>

<file path=ppt/tags/tag3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2"/>
  <p:tag name="KSO_WM_UNIT_TYPE" val="l_i"/>
  <p:tag name="KSO_WM_UNIT_INDEX" val="1_2"/>
  <p:tag name="KSO_WM_UNIT_ID" val="custom160630_23*l_i*1_2"/>
  <p:tag name="KSO_WM_UNIT_LAYERLEVEL" val="1_1"/>
  <p:tag name="KSO_WM_DIAGRAM_GROUP_CODE" val="l1-3"/>
  <p:tag name="KSO_WM_UNIT_LINE_FORE_SCHEMECOLOR_INDEX" val="6"/>
  <p:tag name="KSO_WM_UNIT_LINE_FILL_TYPE" val="2"/>
  <p:tag name="KSO_WM_UNIT_TEXT_FILL_FORE_SCHEMECOLOR_INDEX" val="5"/>
  <p:tag name="KSO_WM_UNIT_TEXT_FILL_TYPE" val="1"/>
  <p:tag name="KSO_WM_UNIT_USESOURCEFORMAT_APPLY" val="1"/>
</p:tagLst>
</file>

<file path=ppt/tags/tag3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3"/>
  <p:tag name="KSO_WM_UNIT_TYPE" val="l_i"/>
  <p:tag name="KSO_WM_UNIT_INDEX" val="1_3"/>
  <p:tag name="KSO_WM_UNIT_ID" val="custom160630_23*l_i*1_3"/>
  <p:tag name="KSO_WM_UNIT_LAYERLEVEL" val="1_1"/>
  <p:tag name="KSO_WM_DIAGRAM_GROUP_CODE" val="l1-3"/>
  <p:tag name="KSO_WM_UNIT_LINE_FORE_SCHEMECOLOR_INDEX" val="7"/>
  <p:tag name="KSO_WM_UNIT_LINE_FILL_TYPE" val="2"/>
  <p:tag name="KSO_WM_UNIT_TEXT_FILL_FORE_SCHEMECOLOR_INDEX" val="5"/>
  <p:tag name="KSO_WM_UNIT_TEXT_FILL_TYPE" val="1"/>
  <p:tag name="KSO_WM_UNIT_USESOURCEFORMAT_APPLY" val="1"/>
</p:tagLst>
</file>

<file path=ppt/tags/tag3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1"/>
  <p:tag name="KSO_WM_UNIT_TYPE" val="l_i"/>
  <p:tag name="KSO_WM_UNIT_INDEX" val="1_7"/>
  <p:tag name="KSO_WM_UNIT_ID" val="custom160630_23*l_i*1_7"/>
  <p:tag name="KSO_WM_UNIT_LAYERLEVEL" val="1_1"/>
  <p:tag name="KSO_WM_DIAGRAM_GROUP_CODE" val="l1-3"/>
  <p:tag name="KSO_WM_UNIT_FILL_FORE_SCHEMECOLOR_INDEX" val="5"/>
  <p:tag name="KSO_WM_UNIT_FILL_TYPE" val="1"/>
  <p:tag name="KSO_WM_UNIT_TEXT_FILL_FORE_SCHEMECOLOR_INDEX" val="14"/>
  <p:tag name="KSO_WM_UNIT_TEXT_FILL_TYPE" val="1"/>
  <p:tag name="KSO_WM_UNIT_USESOURCEFORMAT_APPLY" val="1"/>
</p:tagLst>
</file>

<file path=ppt/tags/tag3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2"/>
  <p:tag name="KSO_WM_UNIT_TYPE" val="l_i"/>
  <p:tag name="KSO_WM_UNIT_INDEX" val="1_8"/>
  <p:tag name="KSO_WM_UNIT_ID" val="custom160630_23*l_i*1_8"/>
  <p:tag name="KSO_WM_UNIT_LAYERLEVEL" val="1_1"/>
  <p:tag name="KSO_WM_DIAGRAM_GROUP_CODE" val="l1-3"/>
  <p:tag name="KSO_WM_UNIT_FILL_FORE_SCHEMECOLOR_INDEX" val="6"/>
  <p:tag name="KSO_WM_UNIT_FILL_TYPE" val="1"/>
  <p:tag name="KSO_WM_UNIT_TEXT_FILL_FORE_SCHEMECOLOR_INDEX" val="14"/>
  <p:tag name="KSO_WM_UNIT_TEXT_FILL_TYPE" val="1"/>
  <p:tag name="KSO_WM_UNIT_USESOURCEFORMAT_APPLY" val="1"/>
</p:tagLst>
</file>

<file path=ppt/tags/tag3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3"/>
  <p:tag name="KSO_WM_UNIT_TYPE" val="l_i"/>
  <p:tag name="KSO_WM_UNIT_INDEX" val="1_9"/>
  <p:tag name="KSO_WM_UNIT_ID" val="custom160630_23*l_i*1_9"/>
  <p:tag name="KSO_WM_UNIT_LAYERLEVEL" val="1_1"/>
  <p:tag name="KSO_WM_DIAGRAM_GROUP_CODE" val="l1-3"/>
  <p:tag name="KSO_WM_UNIT_FILL_FORE_SCHEMECOLOR_INDEX" val="7"/>
  <p:tag name="KSO_WM_UNIT_FILL_TYPE" val="1"/>
  <p:tag name="KSO_WM_UNIT_TEXT_FILL_FORE_SCHEMECOLOR_INDEX" val="14"/>
  <p:tag name="KSO_WM_UNIT_TEXT_FILL_TYPE" val="1"/>
  <p:tag name="KSO_WM_UNIT_USESOURCEFORMAT_APPLY" val="1"/>
</p:tagLst>
</file>

<file path=ppt/tags/tag3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1_1"/>
  <p:tag name="KSO_WM_UNIT_ID" val="custom160630_23*l_h_f*1_1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3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2_1"/>
  <p:tag name="KSO_WM_UNIT_ID" val="custom160630_23*l_h_f*1_2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3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3_1"/>
  <p:tag name="KSO_WM_UNIT_ID" val="custom160630_23*l_h_f*1_3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3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SubTitle"/>
  <p:tag name="MH_ORDER" val="4"/>
  <p:tag name="KSO_WM_UNIT_TYPE" val="l_i"/>
  <p:tag name="KSO_WM_UNIT_INDEX" val="1_4"/>
  <p:tag name="KSO_WM_UNIT_ID" val="custom160630_23*l_i*1_4"/>
  <p:tag name="KSO_WM_UNIT_LAYERLEVEL" val="1_1"/>
  <p:tag name="KSO_WM_DIAGRAM_GROUP_CODE" val="l1-3"/>
  <p:tag name="KSO_WM_UNIT_LINE_FORE_SCHEMECOLOR_INDEX" val="8"/>
  <p:tag name="KSO_WM_UNIT_LINE_FILL_TYPE" val="2"/>
  <p:tag name="KSO_WM_UNIT_TEXT_FILL_FORE_SCHEMECOLOR_INDEX" val="5"/>
  <p:tag name="KSO_WM_UNIT_TEXT_FILL_TYPE" val="1"/>
  <p:tag name="KSO_WM_UNIT_USESOURCEFORMAT_APPLY" val="1"/>
</p:tagLst>
</file>

<file path=ppt/tags/tag3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MH" val="20151228104613"/>
  <p:tag name="MH_LIBRARY" val="GRAPHIC"/>
  <p:tag name="MH_TYPE" val="Other"/>
  <p:tag name="MH_ORDER" val="4"/>
  <p:tag name="KSO_WM_UNIT_TYPE" val="l_i"/>
  <p:tag name="KSO_WM_UNIT_INDEX" val="1_10"/>
  <p:tag name="KSO_WM_UNIT_ID" val="custom160630_23*l_i*1_10"/>
  <p:tag name="KSO_WM_UNIT_LAYERLEVEL" val="1_1"/>
  <p:tag name="KSO_WM_DIAGRAM_GROUP_CODE" val="l1-3"/>
  <p:tag name="KSO_WM_UNIT_FILL_FORE_SCHEMECOLOR_INDEX" val="8"/>
  <p:tag name="KSO_WM_UNIT_FILL_TYPE" val="1"/>
  <p:tag name="KSO_WM_UNIT_TEXT_FILL_FORE_SCHEMECOLOR_INDEX" val="14"/>
  <p:tag name="KSO_WM_UNIT_TEXT_FILL_TYPE" val="1"/>
  <p:tag name="KSO_WM_UNIT_USESOURCEFORMAT_APPLY" val="1"/>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1*a*1"/>
  <p:tag name="KSO_WM_UNIT_LAYERLEVEL" val="1"/>
  <p:tag name="KSO_WM_UNIT_VALUE" val="9"/>
  <p:tag name="KSO_WM_UNIT_ISCONTENTSTITLE" val="0"/>
  <p:tag name="KSO_WM_UNIT_HIGHLIGHT" val="0"/>
  <p:tag name="KSO_WM_UNIT_COMPATIBLE" val="0"/>
  <p:tag name="KSO_WM_UNIT_CLEAR" val="0"/>
  <p:tag name="KSO_WM_UNIT_PRESET_TEXT_INDEX" val="3"/>
  <p:tag name="KSO_WM_UNIT_PRESET_TEXT_LEN" val="11"/>
</p:tagLst>
</file>

<file path=ppt/tags/tag4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l_h_f"/>
  <p:tag name="KSO_WM_UNIT_INDEX" val="1_4_1"/>
  <p:tag name="KSO_WM_UNIT_ID" val="custom160630_23*l_h_f*1_4_1"/>
  <p:tag name="KSO_WM_UNIT_LAYERLEVEL" val="1_1_1"/>
  <p:tag name="KSO_WM_UNIT_VALUE" val="27"/>
  <p:tag name="KSO_WM_UNIT_HIGHLIGHT" val="0"/>
  <p:tag name="KSO_WM_UNIT_COMPATIBLE" val="0"/>
  <p:tag name="KSO_WM_UNIT_CLEAR" val="0"/>
  <p:tag name="KSO_WM_UNIT_PRESET_TEXT_INDEX" val="4"/>
  <p:tag name="KSO_WM_UNIT_PRESET_TEXT_LEN" val="39"/>
  <p:tag name="KSO_WM_DIAGRAM_GROUP_CODE" val="l1-3"/>
  <p:tag name="KSO_WM_UNIT_TEXT_FILL_FORE_SCHEMECOLOR_INDEX" val="13"/>
  <p:tag name="KSO_WM_UNIT_TEXT_FILL_TYPE" val="1"/>
  <p:tag name="KSO_WM_UNIT_USESOURCEFORMAT_APPLY" val="1"/>
</p:tagLst>
</file>

<file path=ppt/tags/tag4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23*a*1"/>
  <p:tag name="KSO_WM_UNIT_LAYERLEVEL" val="1"/>
  <p:tag name="KSO_WM_UNIT_VALUE" val="40"/>
  <p:tag name="KSO_WM_UNIT_ISCONTENTSTITLE" val="0"/>
  <p:tag name="KSO_WM_UNIT_HIGHLIGHT" val="0"/>
  <p:tag name="KSO_WM_UNIT_COMPATIBLE" val="0"/>
  <p:tag name="KSO_WM_UNIT_CLEAR" val="0"/>
  <p:tag name="KSO_WM_UNIT_PRESET_TEXT_INDEX" val="3"/>
  <p:tag name="KSO_WM_UNIT_PRESET_TEXT_LEN" val="17"/>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b"/>
  <p:tag name="KSO_WM_UNIT_INDEX" val="1"/>
  <p:tag name="KSO_WM_UNIT_ID" val="custom160630_1*b*1"/>
  <p:tag name="KSO_WM_UNIT_LAYERLEVEL" val="1"/>
  <p:tag name="KSO_WM_UNIT_VALUE" val="14"/>
  <p:tag name="KSO_WM_UNIT_ISCONTENTSTITLE" val="0"/>
  <p:tag name="KSO_WM_UNIT_HIGHLIGHT" val="0"/>
  <p:tag name="KSO_WM_UNIT_COMPATIBLE" val="0"/>
  <p:tag name="KSO_WM_UNIT_CLEAR" val="0"/>
  <p:tag name="KSO_WM_UNIT_PRESET_TEXT_INDEX" val="4"/>
  <p:tag name="KSO_WM_UNIT_PRESET_TEXT_LEN" val="26"/>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b"/>
  <p:tag name="KSO_WM_UNIT_INDEX" val="1"/>
  <p:tag name="KSO_WM_UNIT_ID" val="custom160630_1*b*1"/>
  <p:tag name="KSO_WM_UNIT_LAYERLEVEL" val="1"/>
  <p:tag name="KSO_WM_UNIT_VALUE" val="14"/>
  <p:tag name="KSO_WM_UNIT_ISCONTENTSTITLE" val="0"/>
  <p:tag name="KSO_WM_UNIT_HIGHLIGHT" val="0"/>
  <p:tag name="KSO_WM_UNIT_COMPATIBLE" val="0"/>
  <p:tag name="KSO_WM_UNIT_CLEAR" val="0"/>
  <p:tag name="KSO_WM_UNIT_PRESET_TEXT_INDEX" val="4"/>
  <p:tag name="KSO_WM_UNIT_PRESET_TEXT_LEN" val="26"/>
</p:tagLst>
</file>

<file path=ppt/tags/tag7.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60852"/>
  <p:tag name="KSO_WM_TAG_VERSION" val="1.0"/>
  <p:tag name="KSO_WM_SLIDE_ID" val="custom20160852_11"/>
  <p:tag name="KSO_WM_SLIDE_INDEX" val="11"/>
  <p:tag name="KSO_WM_SLIDE_ITEM_CNT" val="2"/>
  <p:tag name="KSO_WM_SLIDE_LAYOUT" val="a_b"/>
  <p:tag name="KSO_WM_SLIDE_LAYOUT_CNT" val="1_1"/>
  <p:tag name="KSO_WM_SLIDE_TYPE" val="sectionTitle"/>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20160852"/>
  <p:tag name="KSO_WM_UNIT_TYPE" val="a"/>
  <p:tag name="KSO_WM_UNIT_INDEX" val="1"/>
  <p:tag name="KSO_WM_UNIT_ID" val="custom160630_11*a*1"/>
  <p:tag name="KSO_WM_UNIT_LAYERLEVEL" val="1"/>
  <p:tag name="KSO_WM_UNIT_VALUE" val="10"/>
  <p:tag name="KSO_WM_UNIT_ISCONTENTSTITLE" val="0"/>
  <p:tag name="KSO_WM_UNIT_HIGHLIGHT" val="0"/>
  <p:tag name="KSO_WM_UNIT_COMPATIBLE" val="0"/>
  <p:tag name="KSO_WM_UNIT_CLEAR" val="0"/>
  <p:tag name="KSO_WM_UNIT_PRESET_TEXT_INDEX" val="3"/>
  <p:tag name="KSO_WM_UNIT_PRESET_TEXT_LEN" val="11"/>
</p:tagLst>
</file>

<file path=ppt/tags/tag9.xml><?xml version="1.0" encoding="utf-8"?>
<p:tagLst xmlns:a="http://schemas.openxmlformats.org/drawingml/2006/main" xmlns:r="http://schemas.openxmlformats.org/officeDocument/2006/relationships" xmlns:p="http://schemas.openxmlformats.org/presentationml/2006/main">
  <p:tag name="KSO_WM_TEMPLATE_CATEGORY" val="custom"/>
  <p:tag name="KSO_WM_TEMPLATE_INDEX" val="20160852"/>
  <p:tag name="KSO_WM_TAG_VERSION" val="1.0"/>
  <p:tag name="KSO_WM_SLIDE_ID" val="custom20160852_11"/>
  <p:tag name="KSO_WM_SLIDE_INDEX" val="11"/>
  <p:tag name="KSO_WM_SLIDE_ITEM_CNT" val="2"/>
  <p:tag name="KSO_WM_SLIDE_LAYOUT" val="a_b"/>
  <p:tag name="KSO_WM_SLIDE_LAYOUT_CNT" val="1_1"/>
  <p:tag name="KSO_WM_SLIDE_TYPE" val="sectionTitle"/>
  <p:tag name="KSO_WM_BEAUTIFY_FLAG" val="#wm#"/>
</p:tagLst>
</file>

<file path=ppt/theme/theme1.xml><?xml version="1.0" encoding="utf-8"?>
<a:theme xmlns:a="http://schemas.openxmlformats.org/drawingml/2006/main" name="2_Office 主题​​">
  <a:themeElements>
    <a:clrScheme name="自定义 7">
      <a:dk1>
        <a:srgbClr val="000000"/>
      </a:dk1>
      <a:lt1>
        <a:srgbClr val="FFFFFF"/>
      </a:lt1>
      <a:dk2>
        <a:srgbClr val="FB6C72"/>
      </a:dk2>
      <a:lt2>
        <a:srgbClr val="E7E6E6"/>
      </a:lt2>
      <a:accent1>
        <a:srgbClr val="7E8CC1"/>
      </a:accent1>
      <a:accent2>
        <a:srgbClr val="80A0D5"/>
      </a:accent2>
      <a:accent3>
        <a:srgbClr val="A3AED7"/>
      </a:accent3>
      <a:accent4>
        <a:srgbClr val="FAA3AB"/>
      </a:accent4>
      <a:accent5>
        <a:srgbClr val="FEA8C6"/>
      </a:accent5>
      <a:accent6>
        <a:srgbClr val="70AD47"/>
      </a:accent6>
      <a:hlink>
        <a:srgbClr val="C4E6F5"/>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7">
    <a:dk1>
      <a:srgbClr val="000000"/>
    </a:dk1>
    <a:lt1>
      <a:srgbClr val="FFFFFF"/>
    </a:lt1>
    <a:dk2>
      <a:srgbClr val="FB6C72"/>
    </a:dk2>
    <a:lt2>
      <a:srgbClr val="E7E6E6"/>
    </a:lt2>
    <a:accent1>
      <a:srgbClr val="7E8CC1"/>
    </a:accent1>
    <a:accent2>
      <a:srgbClr val="80A0D5"/>
    </a:accent2>
    <a:accent3>
      <a:srgbClr val="A3AED7"/>
    </a:accent3>
    <a:accent4>
      <a:srgbClr val="FAA3AB"/>
    </a:accent4>
    <a:accent5>
      <a:srgbClr val="FEA8C6"/>
    </a:accent5>
    <a:accent6>
      <a:srgbClr val="70AD47"/>
    </a:accent6>
    <a:hlink>
      <a:srgbClr val="C4E6F5"/>
    </a:hlink>
    <a:folHlink>
      <a:srgbClr val="954F72"/>
    </a:folHlink>
  </a:clrScheme>
</a:themeOverride>
</file>

<file path=ppt/theme/themeOverride2.xml><?xml version="1.0" encoding="utf-8"?>
<a:themeOverride xmlns:a="http://schemas.openxmlformats.org/drawingml/2006/main">
  <a:clrScheme name="自定义 7">
    <a:dk1>
      <a:srgbClr val="000000"/>
    </a:dk1>
    <a:lt1>
      <a:srgbClr val="FFFFFF"/>
    </a:lt1>
    <a:dk2>
      <a:srgbClr val="FB6C72"/>
    </a:dk2>
    <a:lt2>
      <a:srgbClr val="E7E6E6"/>
    </a:lt2>
    <a:accent1>
      <a:srgbClr val="7E8CC1"/>
    </a:accent1>
    <a:accent2>
      <a:srgbClr val="80A0D5"/>
    </a:accent2>
    <a:accent3>
      <a:srgbClr val="A3AED7"/>
    </a:accent3>
    <a:accent4>
      <a:srgbClr val="FAA3AB"/>
    </a:accent4>
    <a:accent5>
      <a:srgbClr val="FEA8C6"/>
    </a:accent5>
    <a:accent6>
      <a:srgbClr val="70AD47"/>
    </a:accent6>
    <a:hlink>
      <a:srgbClr val="C4E6F5"/>
    </a:hlink>
    <a:folHlink>
      <a:srgbClr val="954F72"/>
    </a:folHlink>
  </a:clrScheme>
</a:themeOverride>
</file>

<file path=ppt/theme/themeOverride3.xml><?xml version="1.0" encoding="utf-8"?>
<a:themeOverride xmlns:a="http://schemas.openxmlformats.org/drawingml/2006/main">
  <a:clrScheme name="自定义 7">
    <a:dk1>
      <a:srgbClr val="000000"/>
    </a:dk1>
    <a:lt1>
      <a:srgbClr val="FFFFFF"/>
    </a:lt1>
    <a:dk2>
      <a:srgbClr val="FB6C72"/>
    </a:dk2>
    <a:lt2>
      <a:srgbClr val="E7E6E6"/>
    </a:lt2>
    <a:accent1>
      <a:srgbClr val="7E8CC1"/>
    </a:accent1>
    <a:accent2>
      <a:srgbClr val="80A0D5"/>
    </a:accent2>
    <a:accent3>
      <a:srgbClr val="A3AED7"/>
    </a:accent3>
    <a:accent4>
      <a:srgbClr val="FAA3AB"/>
    </a:accent4>
    <a:accent5>
      <a:srgbClr val="FEA8C6"/>
    </a:accent5>
    <a:accent6>
      <a:srgbClr val="70AD47"/>
    </a:accent6>
    <a:hlink>
      <a:srgbClr val="C4E6F5"/>
    </a:hlink>
    <a:folHlink>
      <a:srgbClr val="954F72"/>
    </a:folHlink>
  </a:clrScheme>
</a:themeOverride>
</file>

<file path=ppt/theme/themeOverride4.xml><?xml version="1.0" encoding="utf-8"?>
<a:themeOverride xmlns:a="http://schemas.openxmlformats.org/drawingml/2006/main">
  <a:clrScheme name="自定义 7">
    <a:dk1>
      <a:srgbClr val="000000"/>
    </a:dk1>
    <a:lt1>
      <a:srgbClr val="FFFFFF"/>
    </a:lt1>
    <a:dk2>
      <a:srgbClr val="FB6C72"/>
    </a:dk2>
    <a:lt2>
      <a:srgbClr val="E7E6E6"/>
    </a:lt2>
    <a:accent1>
      <a:srgbClr val="7E8CC1"/>
    </a:accent1>
    <a:accent2>
      <a:srgbClr val="80A0D5"/>
    </a:accent2>
    <a:accent3>
      <a:srgbClr val="A3AED7"/>
    </a:accent3>
    <a:accent4>
      <a:srgbClr val="FAA3AB"/>
    </a:accent4>
    <a:accent5>
      <a:srgbClr val="FEA8C6"/>
    </a:accent5>
    <a:accent6>
      <a:srgbClr val="70AD47"/>
    </a:accent6>
    <a:hlink>
      <a:srgbClr val="C4E6F5"/>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22</TotalTime>
  <Words>1080</Words>
  <Application>Microsoft Office PowerPoint</Application>
  <PresentationFormat>宽屏</PresentationFormat>
  <Paragraphs>89</Paragraphs>
  <Slides>13</Slides>
  <Notes>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黑体</vt:lpstr>
      <vt:lpstr>华文隶书</vt:lpstr>
      <vt:lpstr>微软雅黑</vt:lpstr>
      <vt:lpstr>Arial</vt:lpstr>
      <vt:lpstr>Calibri</vt:lpstr>
      <vt:lpstr>2_Office 主题​​</vt:lpstr>
      <vt:lpstr>2020-2021年度</vt:lpstr>
      <vt:lpstr>新学期、新面貌、新挑战</vt:lpstr>
      <vt:lpstr>授课讲师介绍</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学员管理制度</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ylkj-xqb</dc:creator>
  <cp:lastModifiedBy>我是谁</cp:lastModifiedBy>
  <cp:revision>44</cp:revision>
  <dcterms:created xsi:type="dcterms:W3CDTF">2018-01-04T05:07:00Z</dcterms:created>
  <dcterms:modified xsi:type="dcterms:W3CDTF">2020-09-13T14:20:43Z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RubyTemplateID">
    <vt:lpwstr>2</vt:lpwstr>
  </property>
</Properties>
</file>

<file path=docProps/thumbnail.jpeg>
</file>